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3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705" r:id="rId3"/>
    <p:sldMasterId id="2147483720" r:id="rId4"/>
  </p:sldMasterIdLst>
  <p:notesMasterIdLst>
    <p:notesMasterId r:id="rId18"/>
  </p:notesMasterIdLst>
  <p:handoutMasterIdLst>
    <p:handoutMasterId r:id="rId19"/>
  </p:handoutMasterIdLst>
  <p:sldIdLst>
    <p:sldId id="429" r:id="rId5"/>
    <p:sldId id="857" r:id="rId6"/>
    <p:sldId id="858" r:id="rId7"/>
    <p:sldId id="840" r:id="rId8"/>
    <p:sldId id="859" r:id="rId9"/>
    <p:sldId id="860" r:id="rId10"/>
    <p:sldId id="861" r:id="rId11"/>
    <p:sldId id="863" r:id="rId12"/>
    <p:sldId id="862" r:id="rId13"/>
    <p:sldId id="839" r:id="rId14"/>
    <p:sldId id="846" r:id="rId15"/>
    <p:sldId id="847" r:id="rId16"/>
    <p:sldId id="854" r:id="rId17"/>
  </p:sldIdLst>
  <p:sldSz cx="9906000" cy="6858000" type="A4"/>
  <p:notesSz cx="9926638" cy="679767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200" b="1" kern="1200">
        <a:solidFill>
          <a:srgbClr val="000099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200" b="1" kern="1200">
        <a:solidFill>
          <a:srgbClr val="000099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200" b="1" kern="1200">
        <a:solidFill>
          <a:srgbClr val="000099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200" b="1" kern="1200">
        <a:solidFill>
          <a:srgbClr val="000099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200" b="1" kern="1200">
        <a:solidFill>
          <a:srgbClr val="000099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b="1" kern="1200">
        <a:solidFill>
          <a:srgbClr val="000099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200" b="1" kern="1200">
        <a:solidFill>
          <a:srgbClr val="000099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200" b="1" kern="1200">
        <a:solidFill>
          <a:srgbClr val="000099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200" b="1" kern="1200">
        <a:solidFill>
          <a:srgbClr val="000099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160076"/>
    <a:srgbClr val="FF6600"/>
    <a:srgbClr val="993300"/>
    <a:srgbClr val="003366"/>
    <a:srgbClr val="CC3300"/>
    <a:srgbClr val="A50021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9415" autoAdjust="0"/>
    <p:restoredTop sz="42136" autoAdjust="0"/>
  </p:normalViewPr>
  <p:slideViewPr>
    <p:cSldViewPr>
      <p:cViewPr>
        <p:scale>
          <a:sx n="82" d="100"/>
          <a:sy n="82" d="100"/>
        </p:scale>
        <p:origin x="-534" y="258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21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65" tIns="45682" rIns="91365" bIns="45682" numCol="1" anchor="t" anchorCtr="0" compatLnSpc="1">
            <a:prstTxWarp prst="textNoShape">
              <a:avLst/>
            </a:prstTxWarp>
          </a:bodyPr>
          <a:lstStyle>
            <a:lvl1pPr defTabSz="913648" eaLnBrk="0" hangingPunct="0">
              <a:defRPr b="0">
                <a:solidFill>
                  <a:schemeClr val="tx1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502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21338" y="0"/>
            <a:ext cx="430371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65" tIns="45682" rIns="91365" bIns="45682" numCol="1" anchor="t" anchorCtr="0" compatLnSpc="1">
            <a:prstTxWarp prst="textNoShape">
              <a:avLst/>
            </a:prstTxWarp>
          </a:bodyPr>
          <a:lstStyle>
            <a:lvl1pPr algn="r" defTabSz="913648" eaLnBrk="0" hangingPunct="0">
              <a:defRPr b="0">
                <a:solidFill>
                  <a:schemeClr val="tx1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502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56363"/>
            <a:ext cx="43021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65" tIns="45682" rIns="91365" bIns="45682" numCol="1" anchor="b" anchorCtr="0" compatLnSpc="1">
            <a:prstTxWarp prst="textNoShape">
              <a:avLst/>
            </a:prstTxWarp>
          </a:bodyPr>
          <a:lstStyle>
            <a:lvl1pPr defTabSz="913648" eaLnBrk="0" hangingPunct="0">
              <a:defRPr b="0">
                <a:solidFill>
                  <a:schemeClr val="tx1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502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21338" y="6456363"/>
            <a:ext cx="430371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65" tIns="45682" rIns="91365" bIns="45682" numCol="1" anchor="b" anchorCtr="0" compatLnSpc="1">
            <a:prstTxWarp prst="textNoShape">
              <a:avLst/>
            </a:prstTxWarp>
          </a:bodyPr>
          <a:lstStyle>
            <a:lvl1pPr algn="r" defTabSz="913648" eaLnBrk="0" hangingPunct="0">
              <a:defRPr b="0">
                <a:solidFill>
                  <a:schemeClr val="tx1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D3D1B4DF-206B-40CC-AE21-036A35BB90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66733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21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65" tIns="45682" rIns="91365" bIns="45682" numCol="1" anchor="t" anchorCtr="0" compatLnSpc="1">
            <a:prstTxWarp prst="textNoShape">
              <a:avLst/>
            </a:prstTxWarp>
          </a:bodyPr>
          <a:lstStyle>
            <a:lvl1pPr defTabSz="913648" eaLnBrk="0" hangingPunct="0">
              <a:defRPr b="0">
                <a:solidFill>
                  <a:schemeClr val="tx1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519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1338" y="0"/>
            <a:ext cx="430371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65" tIns="45682" rIns="91365" bIns="45682" numCol="1" anchor="t" anchorCtr="0" compatLnSpc="1">
            <a:prstTxWarp prst="textNoShape">
              <a:avLst/>
            </a:prstTxWarp>
          </a:bodyPr>
          <a:lstStyle>
            <a:lvl1pPr algn="r" defTabSz="913648" eaLnBrk="0" hangingPunct="0">
              <a:defRPr b="0">
                <a:solidFill>
                  <a:schemeClr val="tx1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27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121025" y="508000"/>
            <a:ext cx="3686175" cy="25527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19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2188" y="3228975"/>
            <a:ext cx="7942262" cy="306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65" tIns="45682" rIns="91365" bIns="4568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2519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56363"/>
            <a:ext cx="43021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65" tIns="45682" rIns="91365" bIns="45682" numCol="1" anchor="b" anchorCtr="0" compatLnSpc="1">
            <a:prstTxWarp prst="textNoShape">
              <a:avLst/>
            </a:prstTxWarp>
          </a:bodyPr>
          <a:lstStyle>
            <a:lvl1pPr defTabSz="913648" eaLnBrk="0" hangingPunct="0">
              <a:defRPr b="0">
                <a:solidFill>
                  <a:schemeClr val="tx1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519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1338" y="6456363"/>
            <a:ext cx="430371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65" tIns="45682" rIns="91365" bIns="45682" numCol="1" anchor="b" anchorCtr="0" compatLnSpc="1">
            <a:prstTxWarp prst="textNoShape">
              <a:avLst/>
            </a:prstTxWarp>
          </a:bodyPr>
          <a:lstStyle>
            <a:lvl1pPr algn="r" defTabSz="913648" eaLnBrk="0" hangingPunct="0">
              <a:defRPr b="0">
                <a:solidFill>
                  <a:schemeClr val="tx1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C005A85C-B01D-443F-874A-04C4712C90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17794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34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F635F2-20A7-4930-9DF4-6A767E3F0CF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C4BCA5-ECC2-402A-A732-C62470ACD26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47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47"/>
            <a:ext cx="6521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9384FF-F5E0-4986-B502-EEBAE237E3D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95300" y="274647"/>
            <a:ext cx="89154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8F78E7-D908-4FE5-B47F-E6A82F93B5C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906000" cy="6858000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endParaRPr lang="en-US" noProof="0"/>
          </a:p>
        </p:txBody>
      </p:sp>
    </p:spTree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Text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4"/>
          <p:cNvSpPr txBox="1"/>
          <p:nvPr userDrawn="1"/>
        </p:nvSpPr>
        <p:spPr>
          <a:xfrm>
            <a:off x="3341688" y="6172200"/>
            <a:ext cx="3429000" cy="4397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0" dirty="0">
                <a:solidFill>
                  <a:srgbClr val="72808A"/>
                </a:solidFill>
                <a:latin typeface="Novecento wide UltraLight"/>
                <a:cs typeface="+mn-cs"/>
              </a:rPr>
              <a:t>www.domain.com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0" dirty="0">
                <a:solidFill>
                  <a:srgbClr val="72808A"/>
                </a:solidFill>
                <a:latin typeface="Cantarell"/>
                <a:cs typeface="+mn-cs"/>
              </a:rPr>
              <a:t>Phone: +1(123) 456 78 90 | e-mail</a:t>
            </a:r>
            <a:r>
              <a:rPr lang="ru-RU" sz="1050" b="0" dirty="0">
                <a:solidFill>
                  <a:srgbClr val="72808A"/>
                </a:solidFill>
                <a:latin typeface="Cantarell"/>
                <a:cs typeface="+mn-cs"/>
              </a:rPr>
              <a:t>:</a:t>
            </a:r>
            <a:r>
              <a:rPr lang="en-US" sz="1050" b="0" dirty="0">
                <a:solidFill>
                  <a:srgbClr val="72808A"/>
                </a:solidFill>
                <a:latin typeface="Cantarell"/>
                <a:cs typeface="+mn-cs"/>
              </a:rPr>
              <a:t> mail@domain.com</a:t>
            </a:r>
          </a:p>
        </p:txBody>
      </p:sp>
      <p:grpSp>
        <p:nvGrpSpPr>
          <p:cNvPr id="6" name="Group 27"/>
          <p:cNvGrpSpPr>
            <a:grpSpLocks/>
          </p:cNvGrpSpPr>
          <p:nvPr userDrawn="1"/>
        </p:nvGrpSpPr>
        <p:grpSpPr bwMode="auto">
          <a:xfrm>
            <a:off x="366713" y="6186488"/>
            <a:ext cx="1617662" cy="395287"/>
            <a:chOff x="337870" y="6193900"/>
            <a:chExt cx="1493833" cy="396000"/>
          </a:xfrm>
        </p:grpSpPr>
        <p:sp>
          <p:nvSpPr>
            <p:cNvPr id="7" name="Rounded Rectangle 28"/>
            <p:cNvSpPr/>
            <p:nvPr userDrawn="1"/>
          </p:nvSpPr>
          <p:spPr>
            <a:xfrm>
              <a:off x="337870" y="6193900"/>
              <a:ext cx="735922" cy="396000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bIns="72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0" dirty="0">
                  <a:solidFill>
                    <a:prstClr val="white"/>
                  </a:solidFill>
                  <a:latin typeface="Novecento wide UltraLight"/>
                </a:rPr>
                <a:t>YOUR</a:t>
              </a:r>
              <a:endParaRPr lang="ru-RU" sz="1400" b="0" dirty="0">
                <a:solidFill>
                  <a:prstClr val="white"/>
                </a:solidFill>
                <a:latin typeface="Novecento wide UltraLight"/>
              </a:endParaRPr>
            </a:p>
          </p:txBody>
        </p:sp>
        <p:sp>
          <p:nvSpPr>
            <p:cNvPr id="8" name="Rounded Rectangle 29"/>
            <p:cNvSpPr/>
            <p:nvPr userDrawn="1"/>
          </p:nvSpPr>
          <p:spPr>
            <a:xfrm>
              <a:off x="1095781" y="6198671"/>
              <a:ext cx="735922" cy="386459"/>
            </a:xfrm>
            <a:prstGeom prst="roundRect">
              <a:avLst>
                <a:gd name="adj" fmla="val 30667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bIns="7200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0" dirty="0">
                  <a:solidFill>
                    <a:srgbClr val="018CCF"/>
                  </a:solidFill>
                  <a:latin typeface="Novecento wide UltraLight"/>
                </a:rPr>
                <a:t>LOGO</a:t>
              </a:r>
              <a:endParaRPr lang="ru-RU" sz="1400" b="0" dirty="0">
                <a:solidFill>
                  <a:srgbClr val="018CCF"/>
                </a:solidFill>
                <a:latin typeface="Novecento wide UltraLight"/>
              </a:endParaRPr>
            </a:p>
          </p:txBody>
        </p:sp>
      </p:grpSp>
      <p:grpSp>
        <p:nvGrpSpPr>
          <p:cNvPr id="9" name="Group 30"/>
          <p:cNvGrpSpPr>
            <a:grpSpLocks/>
          </p:cNvGrpSpPr>
          <p:nvPr userDrawn="1"/>
        </p:nvGrpSpPr>
        <p:grpSpPr bwMode="auto">
          <a:xfrm>
            <a:off x="9137650" y="6186488"/>
            <a:ext cx="428625" cy="395287"/>
            <a:chOff x="8434574" y="6185274"/>
            <a:chExt cx="396000" cy="396000"/>
          </a:xfrm>
        </p:grpSpPr>
        <p:sp>
          <p:nvSpPr>
            <p:cNvPr id="11" name="Oval 31">
              <a:hlinkClick r:id="" action="ppaction://hlinkshowjump?jump=nextslide"/>
            </p:cNvPr>
            <p:cNvSpPr/>
            <p:nvPr userDrawn="1"/>
          </p:nvSpPr>
          <p:spPr>
            <a:xfrm>
              <a:off x="8434574" y="6185274"/>
              <a:ext cx="396000" cy="39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prstClr val="white"/>
                </a:solidFill>
              </a:endParaRPr>
            </a:p>
          </p:txBody>
        </p:sp>
        <p:sp>
          <p:nvSpPr>
            <p:cNvPr id="12" name="L-Shape 32">
              <a:hlinkClick r:id="" action="ppaction://hlinkshowjump?jump=nextslide"/>
            </p:cNvPr>
            <p:cNvSpPr/>
            <p:nvPr userDrawn="1"/>
          </p:nvSpPr>
          <p:spPr>
            <a:xfrm rot="13500000">
              <a:off x="8547013" y="6311407"/>
              <a:ext cx="144724" cy="143733"/>
            </a:xfrm>
            <a:prstGeom prst="corner">
              <a:avLst>
                <a:gd name="adj1" fmla="val 26188"/>
                <a:gd name="adj2" fmla="val 2883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srgbClr val="018CCF"/>
                </a:solidFill>
              </a:endParaRPr>
            </a:p>
          </p:txBody>
        </p:sp>
      </p:grpSp>
      <p:grpSp>
        <p:nvGrpSpPr>
          <p:cNvPr id="13" name="Group 33"/>
          <p:cNvGrpSpPr>
            <a:grpSpLocks/>
          </p:cNvGrpSpPr>
          <p:nvPr userDrawn="1"/>
        </p:nvGrpSpPr>
        <p:grpSpPr bwMode="auto">
          <a:xfrm>
            <a:off x="8569325" y="6186488"/>
            <a:ext cx="428625" cy="395287"/>
            <a:chOff x="7909800" y="6172200"/>
            <a:chExt cx="396000" cy="396000"/>
          </a:xfrm>
        </p:grpSpPr>
        <p:sp>
          <p:nvSpPr>
            <p:cNvPr id="14" name="Oval 34">
              <a:hlinkClick r:id="" action="ppaction://hlinkshowjump?jump=previousslide"/>
            </p:cNvPr>
            <p:cNvSpPr/>
            <p:nvPr userDrawn="1"/>
          </p:nvSpPr>
          <p:spPr>
            <a:xfrm>
              <a:off x="7909800" y="6172200"/>
              <a:ext cx="396000" cy="39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prstClr val="white"/>
                </a:solidFill>
              </a:endParaRPr>
            </a:p>
          </p:txBody>
        </p:sp>
        <p:sp>
          <p:nvSpPr>
            <p:cNvPr id="15" name="L-Shape 35">
              <a:hlinkClick r:id="" action="ppaction://hlinkshowjump?jump=previousslide"/>
            </p:cNvPr>
            <p:cNvSpPr/>
            <p:nvPr userDrawn="1"/>
          </p:nvSpPr>
          <p:spPr>
            <a:xfrm rot="2700000">
              <a:off x="8042772" y="6298333"/>
              <a:ext cx="144724" cy="143733"/>
            </a:xfrm>
            <a:prstGeom prst="corner">
              <a:avLst>
                <a:gd name="adj1" fmla="val 26188"/>
                <a:gd name="adj2" fmla="val 2883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srgbClr val="018CCF"/>
                </a:solidFill>
              </a:endParaRPr>
            </a:p>
          </p:txBody>
        </p:sp>
      </p:grp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95300" y="2149418"/>
            <a:ext cx="8915400" cy="3489382"/>
          </a:xfrm>
        </p:spPr>
        <p:txBody>
          <a:bodyPr tIns="0" bIns="0" spcCol="360000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 sz="18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  <a:endParaRPr lang="en-US"/>
          </a:p>
        </p:txBody>
      </p:sp>
      <p:sp>
        <p:nvSpPr>
          <p:cNvPr id="37" name="Title 1"/>
          <p:cNvSpPr>
            <a:spLocks noGrp="1"/>
          </p:cNvSpPr>
          <p:nvPr>
            <p:ph type="title"/>
          </p:nvPr>
        </p:nvSpPr>
        <p:spPr>
          <a:xfrm>
            <a:off x="495300" y="304800"/>
            <a:ext cx="8915400" cy="609600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defRPr sz="4000" b="0" spc="-150">
                <a:solidFill>
                  <a:schemeClr val="accent2"/>
                </a:solidFill>
                <a:effectLst>
                  <a:outerShdw dist="38100" dir="2700000" algn="ctr" rotWithShape="0">
                    <a:srgbClr val="000000">
                      <a:alpha val="1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95300" y="925367"/>
            <a:ext cx="8915400" cy="466725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Text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7"/>
          <p:cNvSpPr txBox="1"/>
          <p:nvPr userDrawn="1"/>
        </p:nvSpPr>
        <p:spPr>
          <a:xfrm>
            <a:off x="3341688" y="6172200"/>
            <a:ext cx="3429000" cy="4397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0" dirty="0">
                <a:solidFill>
                  <a:srgbClr val="72808A"/>
                </a:solidFill>
                <a:latin typeface="Novecento wide UltraLight"/>
                <a:cs typeface="+mn-cs"/>
              </a:rPr>
              <a:t>www.domain.com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0" dirty="0">
                <a:solidFill>
                  <a:srgbClr val="72808A"/>
                </a:solidFill>
                <a:latin typeface="Cantarell"/>
                <a:cs typeface="+mn-cs"/>
              </a:rPr>
              <a:t>Phone: +1(123) 456 78 90 | e-mail</a:t>
            </a:r>
            <a:r>
              <a:rPr lang="ru-RU" sz="1050" b="0" dirty="0">
                <a:solidFill>
                  <a:srgbClr val="72808A"/>
                </a:solidFill>
                <a:latin typeface="Cantarell"/>
                <a:cs typeface="+mn-cs"/>
              </a:rPr>
              <a:t>:</a:t>
            </a:r>
            <a:r>
              <a:rPr lang="en-US" sz="1050" b="0" dirty="0">
                <a:solidFill>
                  <a:srgbClr val="72808A"/>
                </a:solidFill>
                <a:latin typeface="Cantarell"/>
                <a:cs typeface="+mn-cs"/>
              </a:rPr>
              <a:t> mail@domain.com</a:t>
            </a:r>
          </a:p>
        </p:txBody>
      </p:sp>
      <p:grpSp>
        <p:nvGrpSpPr>
          <p:cNvPr id="7" name="Group 2"/>
          <p:cNvGrpSpPr>
            <a:grpSpLocks/>
          </p:cNvGrpSpPr>
          <p:nvPr userDrawn="1"/>
        </p:nvGrpSpPr>
        <p:grpSpPr bwMode="auto">
          <a:xfrm>
            <a:off x="9137650" y="6186488"/>
            <a:ext cx="428625" cy="395287"/>
            <a:chOff x="8434574" y="6185274"/>
            <a:chExt cx="396000" cy="396000"/>
          </a:xfrm>
        </p:grpSpPr>
        <p:sp>
          <p:nvSpPr>
            <p:cNvPr id="8" name="Oval 22">
              <a:hlinkClick r:id="" action="ppaction://hlinkshowjump?jump=nextslide"/>
            </p:cNvPr>
            <p:cNvSpPr/>
            <p:nvPr userDrawn="1"/>
          </p:nvSpPr>
          <p:spPr>
            <a:xfrm>
              <a:off x="8434574" y="6185274"/>
              <a:ext cx="396000" cy="39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prstClr val="white"/>
                </a:solidFill>
              </a:endParaRPr>
            </a:p>
          </p:txBody>
        </p:sp>
        <p:sp>
          <p:nvSpPr>
            <p:cNvPr id="9" name="L-Shape 23">
              <a:hlinkClick r:id="" action="ppaction://hlinkshowjump?jump=nextslide"/>
            </p:cNvPr>
            <p:cNvSpPr/>
            <p:nvPr userDrawn="1"/>
          </p:nvSpPr>
          <p:spPr>
            <a:xfrm rot="13500000">
              <a:off x="8547013" y="6311407"/>
              <a:ext cx="144724" cy="143733"/>
            </a:xfrm>
            <a:prstGeom prst="corner">
              <a:avLst>
                <a:gd name="adj1" fmla="val 26188"/>
                <a:gd name="adj2" fmla="val 2883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srgbClr val="018CCF"/>
                </a:solidFill>
              </a:endParaRPr>
            </a:p>
          </p:txBody>
        </p:sp>
      </p:grpSp>
      <p:grpSp>
        <p:nvGrpSpPr>
          <p:cNvPr id="10" name="Group 1"/>
          <p:cNvGrpSpPr>
            <a:grpSpLocks/>
          </p:cNvGrpSpPr>
          <p:nvPr userDrawn="1"/>
        </p:nvGrpSpPr>
        <p:grpSpPr bwMode="auto">
          <a:xfrm>
            <a:off x="8569325" y="6186488"/>
            <a:ext cx="428625" cy="395287"/>
            <a:chOff x="7909800" y="6172200"/>
            <a:chExt cx="396000" cy="396000"/>
          </a:xfrm>
        </p:grpSpPr>
        <p:sp>
          <p:nvSpPr>
            <p:cNvPr id="11" name="Oval 25">
              <a:hlinkClick r:id="" action="ppaction://hlinkshowjump?jump=previousslide"/>
            </p:cNvPr>
            <p:cNvSpPr/>
            <p:nvPr userDrawn="1"/>
          </p:nvSpPr>
          <p:spPr>
            <a:xfrm>
              <a:off x="7909800" y="6172200"/>
              <a:ext cx="396000" cy="39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prstClr val="white"/>
                </a:solidFill>
              </a:endParaRPr>
            </a:p>
          </p:txBody>
        </p:sp>
        <p:sp>
          <p:nvSpPr>
            <p:cNvPr id="12" name="L-Shape 26">
              <a:hlinkClick r:id="" action="ppaction://hlinkshowjump?jump=previousslide"/>
            </p:cNvPr>
            <p:cNvSpPr/>
            <p:nvPr userDrawn="1"/>
          </p:nvSpPr>
          <p:spPr>
            <a:xfrm rot="2700000">
              <a:off x="8042772" y="6298333"/>
              <a:ext cx="144724" cy="143733"/>
            </a:xfrm>
            <a:prstGeom prst="corner">
              <a:avLst>
                <a:gd name="adj1" fmla="val 26188"/>
                <a:gd name="adj2" fmla="val 2883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srgbClr val="018CCF"/>
                </a:solidFill>
              </a:endParaRPr>
            </a:p>
          </p:txBody>
        </p:sp>
      </p:grpSp>
      <p:grpSp>
        <p:nvGrpSpPr>
          <p:cNvPr id="13" name="Group 19"/>
          <p:cNvGrpSpPr>
            <a:grpSpLocks/>
          </p:cNvGrpSpPr>
          <p:nvPr userDrawn="1"/>
        </p:nvGrpSpPr>
        <p:grpSpPr bwMode="auto">
          <a:xfrm>
            <a:off x="366713" y="6186488"/>
            <a:ext cx="1617662" cy="395287"/>
            <a:chOff x="337870" y="6193900"/>
            <a:chExt cx="1493833" cy="396000"/>
          </a:xfrm>
        </p:grpSpPr>
        <p:sp>
          <p:nvSpPr>
            <p:cNvPr id="14" name="Rounded Rectangle 20"/>
            <p:cNvSpPr/>
            <p:nvPr userDrawn="1"/>
          </p:nvSpPr>
          <p:spPr>
            <a:xfrm>
              <a:off x="337870" y="6193900"/>
              <a:ext cx="735922" cy="396000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bIns="72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0" dirty="0">
                  <a:solidFill>
                    <a:prstClr val="white"/>
                  </a:solidFill>
                  <a:latin typeface="Novecento wide UltraLight"/>
                </a:rPr>
                <a:t>YOUR</a:t>
              </a:r>
              <a:endParaRPr lang="ru-RU" sz="1400" b="0" dirty="0">
                <a:solidFill>
                  <a:prstClr val="white"/>
                </a:solidFill>
                <a:latin typeface="Novecento wide UltraLight"/>
              </a:endParaRPr>
            </a:p>
          </p:txBody>
        </p:sp>
        <p:sp>
          <p:nvSpPr>
            <p:cNvPr id="15" name="Rounded Rectangle 24"/>
            <p:cNvSpPr/>
            <p:nvPr userDrawn="1"/>
          </p:nvSpPr>
          <p:spPr>
            <a:xfrm>
              <a:off x="1095781" y="6198671"/>
              <a:ext cx="735922" cy="386459"/>
            </a:xfrm>
            <a:prstGeom prst="roundRect">
              <a:avLst>
                <a:gd name="adj" fmla="val 30667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bIns="7200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0" dirty="0">
                  <a:solidFill>
                    <a:srgbClr val="018CCF"/>
                  </a:solidFill>
                  <a:latin typeface="Novecento wide UltraLight"/>
                </a:rPr>
                <a:t>LOGO</a:t>
              </a:r>
              <a:endParaRPr lang="ru-RU" sz="1400" b="0" dirty="0">
                <a:solidFill>
                  <a:srgbClr val="018CCF"/>
                </a:solidFill>
                <a:latin typeface="Novecento wide UltraLight"/>
              </a:endParaRPr>
            </a:p>
          </p:txBody>
        </p:sp>
      </p:grp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95300" y="2133600"/>
            <a:ext cx="8915400" cy="3429000"/>
          </a:xfrm>
        </p:spPr>
        <p:txBody>
          <a:bodyPr numCol="2" spcCol="360000">
            <a:normAutofit/>
          </a:bodyPr>
          <a:lstStyle>
            <a:lvl1pPr marL="0" indent="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50000"/>
              <a:buFont typeface="Arial" pitchFamily="34" charset="0"/>
              <a:buNone/>
              <a:defRPr sz="1800">
                <a:solidFill>
                  <a:schemeClr val="accent2"/>
                </a:solidFill>
              </a:defRPr>
            </a:lvl1pPr>
            <a:lvl2pPr marL="0" indent="0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Arial" pitchFamily="34" charset="0"/>
              <a:buNone/>
              <a:defRPr sz="1800">
                <a:solidFill>
                  <a:schemeClr val="accent2"/>
                </a:solidFill>
              </a:defRPr>
            </a:lvl2pPr>
            <a:lvl3pPr>
              <a:buClr>
                <a:schemeClr val="tx2"/>
              </a:buClr>
              <a:defRPr sz="1400">
                <a:solidFill>
                  <a:schemeClr val="tx2"/>
                </a:solidFill>
              </a:defRPr>
            </a:lvl3pPr>
            <a:lvl4pPr>
              <a:buClr>
                <a:schemeClr val="tx2"/>
              </a:buClr>
              <a:defRPr sz="1200">
                <a:solidFill>
                  <a:schemeClr val="tx2"/>
                </a:solidFill>
              </a:defRPr>
            </a:lvl4pPr>
            <a:lvl5pPr>
              <a:buClr>
                <a:schemeClr val="tx2"/>
              </a:buCl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95300" y="304800"/>
            <a:ext cx="8915400" cy="609600"/>
          </a:xfrm>
        </p:spPr>
        <p:txBody>
          <a:bodyPr rtlCol="0">
            <a:noAutofit/>
          </a:bodyPr>
          <a:lstStyle>
            <a:lvl1pPr>
              <a:defRPr lang="en-US" sz="4000" b="0" spc="-150">
                <a:solidFill>
                  <a:schemeClr val="accent2"/>
                </a:solidFill>
                <a:effectLst>
                  <a:outerShdw dist="38100" dir="2700000" algn="ctr" rotWithShape="0">
                    <a:srgbClr val="000000">
                      <a:alpha val="15000"/>
                    </a:srgbClr>
                  </a:outerShdw>
                </a:effectLst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95300" y="925367"/>
            <a:ext cx="8915400" cy="466725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owcase We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2"/>
          <p:cNvPicPr>
            <a:picLocks noChangeAspect="1"/>
          </p:cNvPicPr>
          <p:nvPr userDrawn="1"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2989587" y="1981200"/>
            <a:ext cx="6576869" cy="3429000"/>
          </a:xfrm>
          <a:prstGeom prst="rect">
            <a:avLst/>
          </a:prstGeom>
          <a:effectLst>
            <a:reflection stA="14000" endPos="12000" dist="63500" dir="5400000" sy="-100000" algn="bl" rotWithShape="0"/>
          </a:effectLst>
        </p:spPr>
      </p:pic>
      <p:sp>
        <p:nvSpPr>
          <p:cNvPr id="7" name="TextBox 16"/>
          <p:cNvSpPr txBox="1"/>
          <p:nvPr userDrawn="1"/>
        </p:nvSpPr>
        <p:spPr>
          <a:xfrm>
            <a:off x="3341688" y="6172200"/>
            <a:ext cx="3429000" cy="4397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0" dirty="0">
                <a:solidFill>
                  <a:srgbClr val="72808A"/>
                </a:solidFill>
                <a:latin typeface="Novecento wide UltraLight"/>
                <a:cs typeface="+mn-cs"/>
              </a:rPr>
              <a:t>www.domain.com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0" dirty="0">
                <a:solidFill>
                  <a:srgbClr val="72808A"/>
                </a:solidFill>
                <a:latin typeface="Cantarell"/>
                <a:cs typeface="+mn-cs"/>
              </a:rPr>
              <a:t>Phone: +1(123) 456 78 90 | e-mail</a:t>
            </a:r>
            <a:r>
              <a:rPr lang="ru-RU" sz="1050" b="0" dirty="0">
                <a:solidFill>
                  <a:srgbClr val="72808A"/>
                </a:solidFill>
                <a:latin typeface="Cantarell"/>
                <a:cs typeface="+mn-cs"/>
              </a:rPr>
              <a:t>:</a:t>
            </a:r>
            <a:r>
              <a:rPr lang="en-US" sz="1050" b="0" dirty="0">
                <a:solidFill>
                  <a:srgbClr val="72808A"/>
                </a:solidFill>
                <a:latin typeface="Cantarell"/>
                <a:cs typeface="+mn-cs"/>
              </a:rPr>
              <a:t> mail@domain.com</a:t>
            </a:r>
          </a:p>
        </p:txBody>
      </p:sp>
      <p:grpSp>
        <p:nvGrpSpPr>
          <p:cNvPr id="8" name="Group 32"/>
          <p:cNvGrpSpPr>
            <a:grpSpLocks/>
          </p:cNvGrpSpPr>
          <p:nvPr userDrawn="1"/>
        </p:nvGrpSpPr>
        <p:grpSpPr bwMode="auto">
          <a:xfrm>
            <a:off x="9137650" y="6186488"/>
            <a:ext cx="428625" cy="395287"/>
            <a:chOff x="8434574" y="6185274"/>
            <a:chExt cx="396000" cy="396000"/>
          </a:xfrm>
        </p:grpSpPr>
        <p:sp>
          <p:nvSpPr>
            <p:cNvPr id="9" name="Oval 33">
              <a:hlinkClick r:id="" action="ppaction://hlinkshowjump?jump=nextslide"/>
            </p:cNvPr>
            <p:cNvSpPr/>
            <p:nvPr userDrawn="1"/>
          </p:nvSpPr>
          <p:spPr>
            <a:xfrm>
              <a:off x="8434574" y="6185274"/>
              <a:ext cx="396000" cy="39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prstClr val="white"/>
                </a:solidFill>
              </a:endParaRPr>
            </a:p>
          </p:txBody>
        </p:sp>
        <p:sp>
          <p:nvSpPr>
            <p:cNvPr id="11" name="L-Shape 34">
              <a:hlinkClick r:id="" action="ppaction://hlinkshowjump?jump=nextslide"/>
            </p:cNvPr>
            <p:cNvSpPr/>
            <p:nvPr userDrawn="1"/>
          </p:nvSpPr>
          <p:spPr>
            <a:xfrm rot="13500000">
              <a:off x="8547013" y="6311407"/>
              <a:ext cx="144724" cy="143733"/>
            </a:xfrm>
            <a:prstGeom prst="corner">
              <a:avLst>
                <a:gd name="adj1" fmla="val 26188"/>
                <a:gd name="adj2" fmla="val 2883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srgbClr val="018CCF"/>
                </a:solidFill>
              </a:endParaRPr>
            </a:p>
          </p:txBody>
        </p:sp>
      </p:grpSp>
      <p:grpSp>
        <p:nvGrpSpPr>
          <p:cNvPr id="12" name="Group 35"/>
          <p:cNvGrpSpPr>
            <a:grpSpLocks/>
          </p:cNvGrpSpPr>
          <p:nvPr userDrawn="1"/>
        </p:nvGrpSpPr>
        <p:grpSpPr bwMode="auto">
          <a:xfrm>
            <a:off x="8569325" y="6186488"/>
            <a:ext cx="428625" cy="395287"/>
            <a:chOff x="7909800" y="6172200"/>
            <a:chExt cx="396000" cy="396000"/>
          </a:xfrm>
        </p:grpSpPr>
        <p:sp>
          <p:nvSpPr>
            <p:cNvPr id="13" name="Oval 36">
              <a:hlinkClick r:id="" action="ppaction://hlinkshowjump?jump=previousslide"/>
            </p:cNvPr>
            <p:cNvSpPr/>
            <p:nvPr userDrawn="1"/>
          </p:nvSpPr>
          <p:spPr>
            <a:xfrm>
              <a:off x="7909800" y="6172200"/>
              <a:ext cx="396000" cy="39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prstClr val="white"/>
                </a:solidFill>
              </a:endParaRPr>
            </a:p>
          </p:txBody>
        </p:sp>
        <p:sp>
          <p:nvSpPr>
            <p:cNvPr id="14" name="L-Shape 37">
              <a:hlinkClick r:id="" action="ppaction://hlinkshowjump?jump=previousslide"/>
            </p:cNvPr>
            <p:cNvSpPr/>
            <p:nvPr userDrawn="1"/>
          </p:nvSpPr>
          <p:spPr>
            <a:xfrm rot="2700000">
              <a:off x="8042772" y="6298333"/>
              <a:ext cx="144724" cy="143733"/>
            </a:xfrm>
            <a:prstGeom prst="corner">
              <a:avLst>
                <a:gd name="adj1" fmla="val 26188"/>
                <a:gd name="adj2" fmla="val 2883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srgbClr val="018CCF"/>
                </a:solidFill>
              </a:endParaRPr>
            </a:p>
          </p:txBody>
        </p:sp>
      </p:grpSp>
      <p:grpSp>
        <p:nvGrpSpPr>
          <p:cNvPr id="15" name="Group 17"/>
          <p:cNvGrpSpPr>
            <a:grpSpLocks/>
          </p:cNvGrpSpPr>
          <p:nvPr userDrawn="1"/>
        </p:nvGrpSpPr>
        <p:grpSpPr bwMode="auto">
          <a:xfrm>
            <a:off x="366713" y="6186488"/>
            <a:ext cx="1617662" cy="395287"/>
            <a:chOff x="337870" y="6193900"/>
            <a:chExt cx="1493833" cy="396000"/>
          </a:xfrm>
        </p:grpSpPr>
        <p:sp>
          <p:nvSpPr>
            <p:cNvPr id="16" name="Rounded Rectangle 21"/>
            <p:cNvSpPr/>
            <p:nvPr userDrawn="1"/>
          </p:nvSpPr>
          <p:spPr>
            <a:xfrm>
              <a:off x="337870" y="6193900"/>
              <a:ext cx="735922" cy="396000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bIns="72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0" dirty="0">
                  <a:solidFill>
                    <a:prstClr val="white"/>
                  </a:solidFill>
                  <a:latin typeface="Novecento wide UltraLight"/>
                </a:rPr>
                <a:t>YOUR</a:t>
              </a:r>
              <a:endParaRPr lang="ru-RU" sz="1400" b="0" dirty="0">
                <a:solidFill>
                  <a:prstClr val="white"/>
                </a:solidFill>
                <a:latin typeface="Novecento wide UltraLight"/>
              </a:endParaRPr>
            </a:p>
          </p:txBody>
        </p:sp>
        <p:sp>
          <p:nvSpPr>
            <p:cNvPr id="17" name="Rounded Rectangle 22"/>
            <p:cNvSpPr/>
            <p:nvPr userDrawn="1"/>
          </p:nvSpPr>
          <p:spPr>
            <a:xfrm>
              <a:off x="1095781" y="6198671"/>
              <a:ext cx="735922" cy="386459"/>
            </a:xfrm>
            <a:prstGeom prst="roundRect">
              <a:avLst>
                <a:gd name="adj" fmla="val 30667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bIns="7200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0" dirty="0">
                  <a:solidFill>
                    <a:srgbClr val="018CCF"/>
                  </a:solidFill>
                  <a:latin typeface="Novecento wide UltraLight"/>
                </a:rPr>
                <a:t>LOGO</a:t>
              </a:r>
              <a:endParaRPr lang="ru-RU" sz="1400" b="0" dirty="0">
                <a:solidFill>
                  <a:srgbClr val="018CCF"/>
                </a:solidFill>
                <a:latin typeface="Novecento wide UltraLight"/>
              </a:endParaRPr>
            </a:p>
          </p:txBody>
        </p:sp>
      </p:grp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12436" y="1981200"/>
            <a:ext cx="2688324" cy="3124200"/>
          </a:xfrm>
        </p:spPr>
        <p:txBody>
          <a:bodyPr tIns="0" bIns="0" spcCol="360000"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  <a:defRPr sz="14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3802631" y="2195053"/>
            <a:ext cx="4947673" cy="2944760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495300" y="304800"/>
            <a:ext cx="8915400" cy="609600"/>
          </a:xfrm>
        </p:spPr>
        <p:txBody>
          <a:bodyPr rtlCol="0">
            <a:noAutofit/>
          </a:bodyPr>
          <a:lstStyle>
            <a:lvl1pPr>
              <a:defRPr lang="en-US" sz="4000" b="0" spc="-150">
                <a:solidFill>
                  <a:schemeClr val="accent2"/>
                </a:solidFill>
                <a:effectLst>
                  <a:outerShdw dist="38100" dir="2700000" algn="ctr" rotWithShape="0">
                    <a:srgbClr val="000000">
                      <a:alpha val="15000"/>
                    </a:srgbClr>
                  </a:outerShdw>
                </a:effectLst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2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95300" y="925367"/>
            <a:ext cx="8915400" cy="466725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owcase mob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/>
          <p:cNvPicPr>
            <a:picLocks noChangeAspect="1"/>
          </p:cNvPicPr>
          <p:nvPr userDrawn="1"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6191255" y="1828800"/>
            <a:ext cx="3107811" cy="3733800"/>
          </a:xfrm>
          <a:prstGeom prst="rect">
            <a:avLst/>
          </a:prstGeom>
          <a:effectLst>
            <a:reflection stA="29000" endPos="11000" dist="12700" dir="5400000" sy="-100000" algn="bl" rotWithShape="0"/>
          </a:effectLst>
        </p:spPr>
      </p:pic>
      <p:pic>
        <p:nvPicPr>
          <p:cNvPr id="8" name="Picture 3"/>
          <p:cNvPicPr>
            <a:picLocks noChangeAspect="1"/>
          </p:cNvPicPr>
          <p:nvPr userDrawn="1"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4705350" y="3500438"/>
            <a:ext cx="1103611" cy="2062162"/>
          </a:xfrm>
          <a:prstGeom prst="rect">
            <a:avLst/>
          </a:prstGeom>
          <a:effectLst>
            <a:reflection stA="29000" endPos="11000" dist="12700" dir="5400000" sy="-100000" algn="bl" rotWithShape="0"/>
          </a:effectLst>
        </p:spPr>
      </p:pic>
      <p:sp>
        <p:nvSpPr>
          <p:cNvPr id="9" name="TextBox 16"/>
          <p:cNvSpPr txBox="1"/>
          <p:nvPr userDrawn="1"/>
        </p:nvSpPr>
        <p:spPr>
          <a:xfrm>
            <a:off x="3341688" y="6172200"/>
            <a:ext cx="3429000" cy="4397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0" dirty="0">
                <a:solidFill>
                  <a:srgbClr val="72808A"/>
                </a:solidFill>
                <a:latin typeface="Novecento wide UltraLight"/>
                <a:cs typeface="+mn-cs"/>
              </a:rPr>
              <a:t>www.domain.com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0" dirty="0">
                <a:solidFill>
                  <a:srgbClr val="72808A"/>
                </a:solidFill>
                <a:latin typeface="Cantarell"/>
                <a:cs typeface="+mn-cs"/>
              </a:rPr>
              <a:t>Phone: +1(123) 456 78 90 | e-mail</a:t>
            </a:r>
            <a:r>
              <a:rPr lang="ru-RU" sz="1050" b="0" dirty="0">
                <a:solidFill>
                  <a:srgbClr val="72808A"/>
                </a:solidFill>
                <a:latin typeface="Cantarell"/>
                <a:cs typeface="+mn-cs"/>
              </a:rPr>
              <a:t>:</a:t>
            </a:r>
            <a:r>
              <a:rPr lang="en-US" sz="1050" b="0" dirty="0">
                <a:solidFill>
                  <a:srgbClr val="72808A"/>
                </a:solidFill>
                <a:latin typeface="Cantarell"/>
                <a:cs typeface="+mn-cs"/>
              </a:rPr>
              <a:t> mail@domain.com</a:t>
            </a:r>
          </a:p>
        </p:txBody>
      </p:sp>
      <p:grpSp>
        <p:nvGrpSpPr>
          <p:cNvPr id="11" name="Group 32"/>
          <p:cNvGrpSpPr>
            <a:grpSpLocks/>
          </p:cNvGrpSpPr>
          <p:nvPr userDrawn="1"/>
        </p:nvGrpSpPr>
        <p:grpSpPr bwMode="auto">
          <a:xfrm>
            <a:off x="9137650" y="6186488"/>
            <a:ext cx="428625" cy="395287"/>
            <a:chOff x="8434574" y="6185274"/>
            <a:chExt cx="396000" cy="396000"/>
          </a:xfrm>
        </p:grpSpPr>
        <p:sp>
          <p:nvSpPr>
            <p:cNvPr id="12" name="Oval 33">
              <a:hlinkClick r:id="" action="ppaction://hlinkshowjump?jump=nextslide"/>
            </p:cNvPr>
            <p:cNvSpPr/>
            <p:nvPr userDrawn="1"/>
          </p:nvSpPr>
          <p:spPr>
            <a:xfrm>
              <a:off x="8434574" y="6185274"/>
              <a:ext cx="396000" cy="39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prstClr val="white"/>
                </a:solidFill>
              </a:endParaRPr>
            </a:p>
          </p:txBody>
        </p:sp>
        <p:sp>
          <p:nvSpPr>
            <p:cNvPr id="13" name="L-Shape 34">
              <a:hlinkClick r:id="" action="ppaction://hlinkshowjump?jump=nextslide"/>
            </p:cNvPr>
            <p:cNvSpPr/>
            <p:nvPr userDrawn="1"/>
          </p:nvSpPr>
          <p:spPr>
            <a:xfrm rot="13500000">
              <a:off x="8547013" y="6311407"/>
              <a:ext cx="144724" cy="143733"/>
            </a:xfrm>
            <a:prstGeom prst="corner">
              <a:avLst>
                <a:gd name="adj1" fmla="val 26188"/>
                <a:gd name="adj2" fmla="val 2883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srgbClr val="018CCF"/>
                </a:solidFill>
              </a:endParaRPr>
            </a:p>
          </p:txBody>
        </p:sp>
      </p:grpSp>
      <p:grpSp>
        <p:nvGrpSpPr>
          <p:cNvPr id="14" name="Group 35"/>
          <p:cNvGrpSpPr>
            <a:grpSpLocks/>
          </p:cNvGrpSpPr>
          <p:nvPr userDrawn="1"/>
        </p:nvGrpSpPr>
        <p:grpSpPr bwMode="auto">
          <a:xfrm>
            <a:off x="8569325" y="6186488"/>
            <a:ext cx="428625" cy="395287"/>
            <a:chOff x="7909800" y="6172200"/>
            <a:chExt cx="396000" cy="396000"/>
          </a:xfrm>
        </p:grpSpPr>
        <p:sp>
          <p:nvSpPr>
            <p:cNvPr id="15" name="Oval 36">
              <a:hlinkClick r:id="" action="ppaction://hlinkshowjump?jump=previousslide"/>
            </p:cNvPr>
            <p:cNvSpPr/>
            <p:nvPr userDrawn="1"/>
          </p:nvSpPr>
          <p:spPr>
            <a:xfrm>
              <a:off x="7909800" y="6172200"/>
              <a:ext cx="396000" cy="39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prstClr val="white"/>
                </a:solidFill>
              </a:endParaRPr>
            </a:p>
          </p:txBody>
        </p:sp>
        <p:sp>
          <p:nvSpPr>
            <p:cNvPr id="16" name="L-Shape 37">
              <a:hlinkClick r:id="" action="ppaction://hlinkshowjump?jump=previousslide"/>
            </p:cNvPr>
            <p:cNvSpPr/>
            <p:nvPr userDrawn="1"/>
          </p:nvSpPr>
          <p:spPr>
            <a:xfrm rot="2700000">
              <a:off x="8042772" y="6298333"/>
              <a:ext cx="144724" cy="143733"/>
            </a:xfrm>
            <a:prstGeom prst="corner">
              <a:avLst>
                <a:gd name="adj1" fmla="val 26188"/>
                <a:gd name="adj2" fmla="val 2883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srgbClr val="018CCF"/>
                </a:solidFill>
              </a:endParaRPr>
            </a:p>
          </p:txBody>
        </p:sp>
      </p:grpSp>
      <p:grpSp>
        <p:nvGrpSpPr>
          <p:cNvPr id="17" name="Group 22"/>
          <p:cNvGrpSpPr>
            <a:grpSpLocks/>
          </p:cNvGrpSpPr>
          <p:nvPr userDrawn="1"/>
        </p:nvGrpSpPr>
        <p:grpSpPr bwMode="auto">
          <a:xfrm>
            <a:off x="366713" y="6186488"/>
            <a:ext cx="1617662" cy="395287"/>
            <a:chOff x="337870" y="6193900"/>
            <a:chExt cx="1493833" cy="396000"/>
          </a:xfrm>
        </p:grpSpPr>
        <p:sp>
          <p:nvSpPr>
            <p:cNvPr id="18" name="Rounded Rectangle 23"/>
            <p:cNvSpPr/>
            <p:nvPr userDrawn="1"/>
          </p:nvSpPr>
          <p:spPr>
            <a:xfrm>
              <a:off x="337870" y="6193900"/>
              <a:ext cx="735922" cy="396000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bIns="72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0" dirty="0">
                  <a:solidFill>
                    <a:prstClr val="white"/>
                  </a:solidFill>
                  <a:latin typeface="Novecento wide UltraLight"/>
                </a:rPr>
                <a:t>YOUR</a:t>
              </a:r>
              <a:endParaRPr lang="ru-RU" sz="1400" b="0" dirty="0">
                <a:solidFill>
                  <a:prstClr val="white"/>
                </a:solidFill>
                <a:latin typeface="Novecento wide UltraLight"/>
              </a:endParaRPr>
            </a:p>
          </p:txBody>
        </p:sp>
        <p:sp>
          <p:nvSpPr>
            <p:cNvPr id="20" name="Rounded Rectangle 24"/>
            <p:cNvSpPr/>
            <p:nvPr userDrawn="1"/>
          </p:nvSpPr>
          <p:spPr>
            <a:xfrm>
              <a:off x="1095781" y="6198671"/>
              <a:ext cx="735922" cy="386459"/>
            </a:xfrm>
            <a:prstGeom prst="roundRect">
              <a:avLst>
                <a:gd name="adj" fmla="val 30667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bIns="7200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0" dirty="0">
                  <a:solidFill>
                    <a:srgbClr val="018CCF"/>
                  </a:solidFill>
                  <a:latin typeface="Novecento wide UltraLight"/>
                </a:rPr>
                <a:t>LOGO</a:t>
              </a:r>
              <a:endParaRPr lang="ru-RU" sz="1400" b="0" dirty="0">
                <a:solidFill>
                  <a:srgbClr val="018CCF"/>
                </a:solidFill>
                <a:latin typeface="Novecento wide UltraLight"/>
              </a:endParaRPr>
            </a:p>
          </p:txBody>
        </p:sp>
      </p:grp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95300" y="1886314"/>
            <a:ext cx="3714750" cy="3676286"/>
          </a:xfrm>
        </p:spPr>
        <p:txBody>
          <a:bodyPr tIns="0" bIns="0" spcCol="360000"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  <a:defRPr sz="14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6535940" y="2207665"/>
            <a:ext cx="2410150" cy="2976784"/>
          </a:xfrm>
          <a:prstGeom prst="roundRect">
            <a:avLst>
              <a:gd name="adj" fmla="val 2838"/>
            </a:avLst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495300" y="304800"/>
            <a:ext cx="8915400" cy="609600"/>
          </a:xfrm>
        </p:spPr>
        <p:txBody>
          <a:bodyPr rtlCol="0">
            <a:noAutofit/>
          </a:bodyPr>
          <a:lstStyle>
            <a:lvl1pPr>
              <a:defRPr lang="en-US" sz="4000" b="0" spc="-150">
                <a:solidFill>
                  <a:schemeClr val="accent2"/>
                </a:solidFill>
                <a:effectLst>
                  <a:outerShdw dist="38100" dir="2700000" algn="ctr" rotWithShape="0">
                    <a:srgbClr val="000000">
                      <a:alpha val="15000"/>
                    </a:srgbClr>
                  </a:outerShdw>
                </a:effectLst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2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95300" y="925367"/>
            <a:ext cx="8915400" cy="466725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4807550" y="3819526"/>
            <a:ext cx="892572" cy="1426368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pPr lvl="0"/>
            <a:endParaRPr lang="en-US" noProof="0"/>
          </a:p>
        </p:txBody>
      </p:sp>
    </p:spTree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owcase S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16"/>
          <p:cNvSpPr txBox="1"/>
          <p:nvPr userDrawn="1"/>
        </p:nvSpPr>
        <p:spPr>
          <a:xfrm>
            <a:off x="3341688" y="6172200"/>
            <a:ext cx="3429000" cy="4397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0" dirty="0">
                <a:solidFill>
                  <a:srgbClr val="72808A"/>
                </a:solidFill>
                <a:latin typeface="Novecento wide UltraLight"/>
                <a:cs typeface="+mn-cs"/>
              </a:rPr>
              <a:t>www.domain.com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0" dirty="0">
                <a:solidFill>
                  <a:srgbClr val="72808A"/>
                </a:solidFill>
                <a:latin typeface="Cantarell"/>
                <a:cs typeface="+mn-cs"/>
              </a:rPr>
              <a:t>Phone: +1(123) 456 78 90 | e-mail</a:t>
            </a:r>
            <a:r>
              <a:rPr lang="ru-RU" sz="1050" b="0" dirty="0">
                <a:solidFill>
                  <a:srgbClr val="72808A"/>
                </a:solidFill>
                <a:latin typeface="Cantarell"/>
                <a:cs typeface="+mn-cs"/>
              </a:rPr>
              <a:t>:</a:t>
            </a:r>
            <a:r>
              <a:rPr lang="en-US" sz="1050" b="0" dirty="0">
                <a:solidFill>
                  <a:srgbClr val="72808A"/>
                </a:solidFill>
                <a:latin typeface="Cantarell"/>
                <a:cs typeface="+mn-cs"/>
              </a:rPr>
              <a:t> mail@domain.com</a:t>
            </a:r>
          </a:p>
        </p:txBody>
      </p:sp>
      <p:grpSp>
        <p:nvGrpSpPr>
          <p:cNvPr id="11" name="Group 32"/>
          <p:cNvGrpSpPr>
            <a:grpSpLocks/>
          </p:cNvGrpSpPr>
          <p:nvPr userDrawn="1"/>
        </p:nvGrpSpPr>
        <p:grpSpPr bwMode="auto">
          <a:xfrm>
            <a:off x="9137650" y="6186488"/>
            <a:ext cx="428625" cy="395287"/>
            <a:chOff x="8434574" y="6185274"/>
            <a:chExt cx="396000" cy="396000"/>
          </a:xfrm>
        </p:grpSpPr>
        <p:sp>
          <p:nvSpPr>
            <p:cNvPr id="12" name="Oval 33">
              <a:hlinkClick r:id="" action="ppaction://hlinkshowjump?jump=nextslide"/>
            </p:cNvPr>
            <p:cNvSpPr/>
            <p:nvPr userDrawn="1"/>
          </p:nvSpPr>
          <p:spPr>
            <a:xfrm>
              <a:off x="8434574" y="6185274"/>
              <a:ext cx="396000" cy="39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prstClr val="white"/>
                </a:solidFill>
              </a:endParaRPr>
            </a:p>
          </p:txBody>
        </p:sp>
        <p:sp>
          <p:nvSpPr>
            <p:cNvPr id="13" name="L-Shape 34">
              <a:hlinkClick r:id="" action="ppaction://hlinkshowjump?jump=nextslide"/>
            </p:cNvPr>
            <p:cNvSpPr/>
            <p:nvPr userDrawn="1"/>
          </p:nvSpPr>
          <p:spPr>
            <a:xfrm rot="13500000">
              <a:off x="8547013" y="6311407"/>
              <a:ext cx="144724" cy="143733"/>
            </a:xfrm>
            <a:prstGeom prst="corner">
              <a:avLst>
                <a:gd name="adj1" fmla="val 26188"/>
                <a:gd name="adj2" fmla="val 2883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srgbClr val="018CCF"/>
                </a:solidFill>
              </a:endParaRPr>
            </a:p>
          </p:txBody>
        </p:sp>
      </p:grpSp>
      <p:grpSp>
        <p:nvGrpSpPr>
          <p:cNvPr id="14" name="Group 35"/>
          <p:cNvGrpSpPr>
            <a:grpSpLocks/>
          </p:cNvGrpSpPr>
          <p:nvPr userDrawn="1"/>
        </p:nvGrpSpPr>
        <p:grpSpPr bwMode="auto">
          <a:xfrm>
            <a:off x="8569325" y="6186488"/>
            <a:ext cx="428625" cy="395287"/>
            <a:chOff x="7909800" y="6172200"/>
            <a:chExt cx="396000" cy="396000"/>
          </a:xfrm>
        </p:grpSpPr>
        <p:sp>
          <p:nvSpPr>
            <p:cNvPr id="15" name="Oval 36">
              <a:hlinkClick r:id="" action="ppaction://hlinkshowjump?jump=previousslide"/>
            </p:cNvPr>
            <p:cNvSpPr/>
            <p:nvPr userDrawn="1"/>
          </p:nvSpPr>
          <p:spPr>
            <a:xfrm>
              <a:off x="7909800" y="6172200"/>
              <a:ext cx="396000" cy="39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prstClr val="white"/>
                </a:solidFill>
              </a:endParaRPr>
            </a:p>
          </p:txBody>
        </p:sp>
        <p:sp>
          <p:nvSpPr>
            <p:cNvPr id="16" name="L-Shape 37">
              <a:hlinkClick r:id="" action="ppaction://hlinkshowjump?jump=previousslide"/>
            </p:cNvPr>
            <p:cNvSpPr/>
            <p:nvPr userDrawn="1"/>
          </p:nvSpPr>
          <p:spPr>
            <a:xfrm rot="2700000">
              <a:off x="8042772" y="6298333"/>
              <a:ext cx="144724" cy="143733"/>
            </a:xfrm>
            <a:prstGeom prst="corner">
              <a:avLst>
                <a:gd name="adj1" fmla="val 26188"/>
                <a:gd name="adj2" fmla="val 2883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srgbClr val="018CCF"/>
                </a:solidFill>
              </a:endParaRPr>
            </a:p>
          </p:txBody>
        </p:sp>
      </p:grpSp>
      <p:grpSp>
        <p:nvGrpSpPr>
          <p:cNvPr id="17" name="Group 24"/>
          <p:cNvGrpSpPr>
            <a:grpSpLocks/>
          </p:cNvGrpSpPr>
          <p:nvPr userDrawn="1"/>
        </p:nvGrpSpPr>
        <p:grpSpPr bwMode="auto">
          <a:xfrm>
            <a:off x="366713" y="6186488"/>
            <a:ext cx="1617662" cy="395287"/>
            <a:chOff x="337870" y="6193900"/>
            <a:chExt cx="1493833" cy="396000"/>
          </a:xfrm>
        </p:grpSpPr>
        <p:sp>
          <p:nvSpPr>
            <p:cNvPr id="18" name="Rounded Rectangle 25"/>
            <p:cNvSpPr/>
            <p:nvPr userDrawn="1"/>
          </p:nvSpPr>
          <p:spPr>
            <a:xfrm>
              <a:off x="337870" y="6193900"/>
              <a:ext cx="735922" cy="396000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bIns="72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0" dirty="0">
                  <a:solidFill>
                    <a:prstClr val="white"/>
                  </a:solidFill>
                  <a:latin typeface="Novecento wide UltraLight"/>
                </a:rPr>
                <a:t>YOUR</a:t>
              </a:r>
              <a:endParaRPr lang="ru-RU" sz="1400" b="0" dirty="0">
                <a:solidFill>
                  <a:prstClr val="white"/>
                </a:solidFill>
                <a:latin typeface="Novecento wide UltraLight"/>
              </a:endParaRPr>
            </a:p>
          </p:txBody>
        </p:sp>
        <p:sp>
          <p:nvSpPr>
            <p:cNvPr id="22" name="Rounded Rectangle 26"/>
            <p:cNvSpPr/>
            <p:nvPr userDrawn="1"/>
          </p:nvSpPr>
          <p:spPr>
            <a:xfrm>
              <a:off x="1095781" y="6198671"/>
              <a:ext cx="735922" cy="386459"/>
            </a:xfrm>
            <a:prstGeom prst="roundRect">
              <a:avLst>
                <a:gd name="adj" fmla="val 30667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bIns="7200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0" dirty="0">
                  <a:solidFill>
                    <a:srgbClr val="018CCF"/>
                  </a:solidFill>
                  <a:latin typeface="Novecento wide UltraLight"/>
                </a:rPr>
                <a:t>LOGO</a:t>
              </a:r>
              <a:endParaRPr lang="ru-RU" sz="1400" b="0" dirty="0">
                <a:solidFill>
                  <a:srgbClr val="018CCF"/>
                </a:solidFill>
                <a:latin typeface="Novecento wide UltraLight"/>
              </a:endParaRPr>
            </a:p>
          </p:txBody>
        </p:sp>
      </p:grpSp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4622800" y="1600200"/>
            <a:ext cx="4375150" cy="4038600"/>
          </a:xfrm>
          <a:prstGeom prst="ellipse">
            <a:avLst/>
          </a:prstGeom>
          <a:ln w="28575">
            <a:solidFill>
              <a:schemeClr val="tx1"/>
            </a:solidFill>
          </a:ln>
        </p:spPr>
        <p:txBody>
          <a:bodyPr rtlCol="0" anchor="ctr">
            <a:normAutofit/>
          </a:bodyPr>
          <a:lstStyle>
            <a:lvl1pPr marL="0" indent="0" algn="ctr">
              <a:buNone/>
              <a:defRPr sz="1400">
                <a:solidFill>
                  <a:schemeClr val="accent2"/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07763" y="1962514"/>
            <a:ext cx="3435948" cy="3752486"/>
          </a:xfrm>
        </p:spPr>
        <p:txBody>
          <a:bodyPr tIns="0" bIns="0" spcCol="360000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 sz="14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  <a:endParaRPr lang="en-US"/>
          </a:p>
        </p:txBody>
      </p:sp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495300" y="304800"/>
            <a:ext cx="8915400" cy="609600"/>
          </a:xfrm>
        </p:spPr>
        <p:txBody>
          <a:bodyPr rtlCol="0">
            <a:noAutofit/>
          </a:bodyPr>
          <a:lstStyle>
            <a:lvl1pPr>
              <a:defRPr lang="en-US" sz="4000" b="0" spc="-150">
                <a:solidFill>
                  <a:schemeClr val="accent2"/>
                </a:solidFill>
                <a:effectLst>
                  <a:outerShdw dist="38100" dir="2700000" algn="ctr" rotWithShape="0">
                    <a:srgbClr val="000000">
                      <a:alpha val="15000"/>
                    </a:srgbClr>
                  </a:outerShdw>
                </a:effectLst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2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95300" y="925367"/>
            <a:ext cx="8915400" cy="466725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014468" y="4662584"/>
            <a:ext cx="1568450" cy="1051200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000">
                <a:solidFill>
                  <a:schemeClr val="accent2"/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4044950" y="4662584"/>
            <a:ext cx="1568450" cy="1051200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000">
                <a:solidFill>
                  <a:schemeClr val="accent2"/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7983987" y="4662584"/>
            <a:ext cx="1568450" cy="1051200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000">
                <a:solidFill>
                  <a:schemeClr val="accent2"/>
                </a:solidFill>
              </a:defRPr>
            </a:lvl1pPr>
          </a:lstStyle>
          <a:p>
            <a:pPr lvl="0"/>
            <a:endParaRPr lang="en-US" noProof="0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2F2E67-F180-40F7-99E7-2FEB2515E39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re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6"/>
          <p:cNvSpPr txBox="1"/>
          <p:nvPr userDrawn="1"/>
        </p:nvSpPr>
        <p:spPr>
          <a:xfrm>
            <a:off x="3341688" y="6172200"/>
            <a:ext cx="3429000" cy="4397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0" dirty="0">
                <a:solidFill>
                  <a:srgbClr val="72808A"/>
                </a:solidFill>
                <a:latin typeface="Novecento wide UltraLight"/>
                <a:cs typeface="+mn-cs"/>
              </a:rPr>
              <a:t>www.domain.com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0" dirty="0">
                <a:solidFill>
                  <a:srgbClr val="72808A"/>
                </a:solidFill>
                <a:latin typeface="Cantarell"/>
                <a:cs typeface="+mn-cs"/>
              </a:rPr>
              <a:t>Phone: +1(123) 456 78 90 | e-mail</a:t>
            </a:r>
            <a:r>
              <a:rPr lang="ru-RU" sz="1050" b="0" dirty="0">
                <a:solidFill>
                  <a:srgbClr val="72808A"/>
                </a:solidFill>
                <a:latin typeface="Cantarell"/>
                <a:cs typeface="+mn-cs"/>
              </a:rPr>
              <a:t>:</a:t>
            </a:r>
            <a:r>
              <a:rPr lang="en-US" sz="1050" b="0" dirty="0">
                <a:solidFill>
                  <a:srgbClr val="72808A"/>
                </a:solidFill>
                <a:latin typeface="Cantarell"/>
                <a:cs typeface="+mn-cs"/>
              </a:rPr>
              <a:t> mail@domain.com</a:t>
            </a:r>
          </a:p>
        </p:txBody>
      </p:sp>
      <p:grpSp>
        <p:nvGrpSpPr>
          <p:cNvPr id="8" name="Group 32"/>
          <p:cNvGrpSpPr>
            <a:grpSpLocks/>
          </p:cNvGrpSpPr>
          <p:nvPr userDrawn="1"/>
        </p:nvGrpSpPr>
        <p:grpSpPr bwMode="auto">
          <a:xfrm>
            <a:off x="9137650" y="6186488"/>
            <a:ext cx="428625" cy="395287"/>
            <a:chOff x="8434574" y="6185274"/>
            <a:chExt cx="396000" cy="396000"/>
          </a:xfrm>
        </p:grpSpPr>
        <p:sp>
          <p:nvSpPr>
            <p:cNvPr id="9" name="Oval 33">
              <a:hlinkClick r:id="" action="ppaction://hlinkshowjump?jump=nextslide"/>
            </p:cNvPr>
            <p:cNvSpPr/>
            <p:nvPr userDrawn="1"/>
          </p:nvSpPr>
          <p:spPr>
            <a:xfrm>
              <a:off x="8434574" y="6185274"/>
              <a:ext cx="396000" cy="39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prstClr val="white"/>
                </a:solidFill>
              </a:endParaRPr>
            </a:p>
          </p:txBody>
        </p:sp>
        <p:sp>
          <p:nvSpPr>
            <p:cNvPr id="11" name="L-Shape 34">
              <a:hlinkClick r:id="" action="ppaction://hlinkshowjump?jump=nextslide"/>
            </p:cNvPr>
            <p:cNvSpPr/>
            <p:nvPr userDrawn="1"/>
          </p:nvSpPr>
          <p:spPr>
            <a:xfrm rot="13500000">
              <a:off x="8547013" y="6311407"/>
              <a:ext cx="144724" cy="143733"/>
            </a:xfrm>
            <a:prstGeom prst="corner">
              <a:avLst>
                <a:gd name="adj1" fmla="val 26188"/>
                <a:gd name="adj2" fmla="val 2883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srgbClr val="018CCF"/>
                </a:solidFill>
              </a:endParaRPr>
            </a:p>
          </p:txBody>
        </p:sp>
      </p:grpSp>
      <p:grpSp>
        <p:nvGrpSpPr>
          <p:cNvPr id="12" name="Group 35"/>
          <p:cNvGrpSpPr>
            <a:grpSpLocks/>
          </p:cNvGrpSpPr>
          <p:nvPr userDrawn="1"/>
        </p:nvGrpSpPr>
        <p:grpSpPr bwMode="auto">
          <a:xfrm>
            <a:off x="8569325" y="6186488"/>
            <a:ext cx="428625" cy="395287"/>
            <a:chOff x="7909800" y="6172200"/>
            <a:chExt cx="396000" cy="396000"/>
          </a:xfrm>
        </p:grpSpPr>
        <p:sp>
          <p:nvSpPr>
            <p:cNvPr id="13" name="Oval 36">
              <a:hlinkClick r:id="" action="ppaction://hlinkshowjump?jump=previousslide"/>
            </p:cNvPr>
            <p:cNvSpPr/>
            <p:nvPr userDrawn="1"/>
          </p:nvSpPr>
          <p:spPr>
            <a:xfrm>
              <a:off x="7909800" y="6172200"/>
              <a:ext cx="396000" cy="39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prstClr val="white"/>
                </a:solidFill>
              </a:endParaRPr>
            </a:p>
          </p:txBody>
        </p:sp>
        <p:sp>
          <p:nvSpPr>
            <p:cNvPr id="14" name="L-Shape 37">
              <a:hlinkClick r:id="" action="ppaction://hlinkshowjump?jump=previousslide"/>
            </p:cNvPr>
            <p:cNvSpPr/>
            <p:nvPr userDrawn="1"/>
          </p:nvSpPr>
          <p:spPr>
            <a:xfrm rot="2700000">
              <a:off x="8042772" y="6298333"/>
              <a:ext cx="144724" cy="143733"/>
            </a:xfrm>
            <a:prstGeom prst="corner">
              <a:avLst>
                <a:gd name="adj1" fmla="val 26188"/>
                <a:gd name="adj2" fmla="val 2883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srgbClr val="018CCF"/>
                </a:solidFill>
              </a:endParaRPr>
            </a:p>
          </p:txBody>
        </p:sp>
      </p:grpSp>
      <p:grpSp>
        <p:nvGrpSpPr>
          <p:cNvPr id="15" name="Group 17"/>
          <p:cNvGrpSpPr>
            <a:grpSpLocks/>
          </p:cNvGrpSpPr>
          <p:nvPr userDrawn="1"/>
        </p:nvGrpSpPr>
        <p:grpSpPr bwMode="auto">
          <a:xfrm>
            <a:off x="366713" y="6186488"/>
            <a:ext cx="1617662" cy="395287"/>
            <a:chOff x="337870" y="6193900"/>
            <a:chExt cx="1493833" cy="396000"/>
          </a:xfrm>
        </p:grpSpPr>
        <p:sp>
          <p:nvSpPr>
            <p:cNvPr id="16" name="Rounded Rectangle 20"/>
            <p:cNvSpPr/>
            <p:nvPr userDrawn="1"/>
          </p:nvSpPr>
          <p:spPr>
            <a:xfrm>
              <a:off x="337870" y="6193900"/>
              <a:ext cx="735922" cy="396000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bIns="72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0" dirty="0">
                  <a:solidFill>
                    <a:prstClr val="white"/>
                  </a:solidFill>
                  <a:latin typeface="Novecento wide UltraLight"/>
                </a:rPr>
                <a:t>YOUR</a:t>
              </a:r>
              <a:endParaRPr lang="ru-RU" sz="1400" b="0" dirty="0">
                <a:solidFill>
                  <a:prstClr val="white"/>
                </a:solidFill>
                <a:latin typeface="Novecento wide UltraLight"/>
              </a:endParaRPr>
            </a:p>
          </p:txBody>
        </p:sp>
        <p:sp>
          <p:nvSpPr>
            <p:cNvPr id="17" name="Rounded Rectangle 21"/>
            <p:cNvSpPr/>
            <p:nvPr userDrawn="1"/>
          </p:nvSpPr>
          <p:spPr>
            <a:xfrm>
              <a:off x="1095781" y="6198671"/>
              <a:ext cx="735922" cy="386459"/>
            </a:xfrm>
            <a:prstGeom prst="roundRect">
              <a:avLst>
                <a:gd name="adj" fmla="val 30667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bIns="7200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0" dirty="0">
                  <a:solidFill>
                    <a:srgbClr val="018CCF"/>
                  </a:solidFill>
                  <a:latin typeface="Novecento wide UltraLight"/>
                </a:rPr>
                <a:t>LOGO</a:t>
              </a:r>
              <a:endParaRPr lang="ru-RU" sz="1400" b="0" dirty="0">
                <a:solidFill>
                  <a:srgbClr val="018CCF"/>
                </a:solidFill>
                <a:latin typeface="Novecento wide UltraLight"/>
              </a:endParaRPr>
            </a:p>
          </p:txBody>
        </p:sp>
      </p:grp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95300" y="1918222"/>
            <a:ext cx="3325363" cy="2322149"/>
          </a:xfrm>
        </p:spPr>
        <p:txBody>
          <a:bodyPr tIns="0" bIns="0" spcCol="360000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 sz="18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  <a:endParaRPr lang="en-US"/>
          </a:p>
        </p:txBody>
      </p:sp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495300" y="304800"/>
            <a:ext cx="8915400" cy="609600"/>
          </a:xfrm>
        </p:spPr>
        <p:txBody>
          <a:bodyPr rtlCol="0">
            <a:noAutofit/>
          </a:bodyPr>
          <a:lstStyle>
            <a:lvl1pPr>
              <a:defRPr lang="en-US" sz="4000" b="0" spc="-150">
                <a:solidFill>
                  <a:schemeClr val="accent2"/>
                </a:solidFill>
                <a:effectLst>
                  <a:outerShdw dist="38100" dir="2700000" algn="ctr" rotWithShape="0">
                    <a:srgbClr val="000000">
                      <a:alpha val="15000"/>
                    </a:srgbClr>
                  </a:outerShdw>
                </a:effectLst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2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95300" y="925367"/>
            <a:ext cx="8915400" cy="466725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Media Placeholder 6"/>
          <p:cNvSpPr>
            <a:spLocks noGrp="1"/>
          </p:cNvSpPr>
          <p:nvPr>
            <p:ph type="media" sz="quarter" idx="12"/>
          </p:nvPr>
        </p:nvSpPr>
        <p:spPr>
          <a:xfrm>
            <a:off x="4044950" y="1905000"/>
            <a:ext cx="5365750" cy="3352800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endParaRPr lang="en-US" noProof="0"/>
          </a:p>
        </p:txBody>
      </p:sp>
    </p:spTree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6"/>
          <p:cNvSpPr txBox="1"/>
          <p:nvPr userDrawn="1"/>
        </p:nvSpPr>
        <p:spPr>
          <a:xfrm>
            <a:off x="3341688" y="6172200"/>
            <a:ext cx="3429000" cy="4397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0" dirty="0">
                <a:solidFill>
                  <a:srgbClr val="72808A"/>
                </a:solidFill>
                <a:latin typeface="Novecento wide UltraLight"/>
                <a:cs typeface="+mn-cs"/>
              </a:rPr>
              <a:t>www.domain.com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0" dirty="0">
                <a:solidFill>
                  <a:srgbClr val="72808A"/>
                </a:solidFill>
                <a:latin typeface="Cantarell"/>
                <a:cs typeface="+mn-cs"/>
              </a:rPr>
              <a:t>Phone: +1(123) 456 78 90 | e-mail</a:t>
            </a:r>
            <a:r>
              <a:rPr lang="ru-RU" sz="1050" b="0" dirty="0">
                <a:solidFill>
                  <a:srgbClr val="72808A"/>
                </a:solidFill>
                <a:latin typeface="Cantarell"/>
                <a:cs typeface="+mn-cs"/>
              </a:rPr>
              <a:t>:</a:t>
            </a:r>
            <a:r>
              <a:rPr lang="en-US" sz="1050" b="0" dirty="0">
                <a:solidFill>
                  <a:srgbClr val="72808A"/>
                </a:solidFill>
                <a:latin typeface="Cantarell"/>
                <a:cs typeface="+mn-cs"/>
              </a:rPr>
              <a:t> mail@domain.com</a:t>
            </a:r>
          </a:p>
        </p:txBody>
      </p:sp>
      <p:grpSp>
        <p:nvGrpSpPr>
          <p:cNvPr id="6" name="Group 30"/>
          <p:cNvGrpSpPr>
            <a:grpSpLocks/>
          </p:cNvGrpSpPr>
          <p:nvPr userDrawn="1"/>
        </p:nvGrpSpPr>
        <p:grpSpPr bwMode="auto">
          <a:xfrm>
            <a:off x="9137650" y="6186488"/>
            <a:ext cx="428625" cy="395287"/>
            <a:chOff x="8434574" y="6185274"/>
            <a:chExt cx="396000" cy="396000"/>
          </a:xfrm>
        </p:grpSpPr>
        <p:sp>
          <p:nvSpPr>
            <p:cNvPr id="7" name="Oval 31">
              <a:hlinkClick r:id="" action="ppaction://hlinkshowjump?jump=nextslide"/>
            </p:cNvPr>
            <p:cNvSpPr/>
            <p:nvPr userDrawn="1"/>
          </p:nvSpPr>
          <p:spPr>
            <a:xfrm>
              <a:off x="8434574" y="6185274"/>
              <a:ext cx="396000" cy="39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prstClr val="white"/>
                </a:solidFill>
              </a:endParaRPr>
            </a:p>
          </p:txBody>
        </p:sp>
        <p:sp>
          <p:nvSpPr>
            <p:cNvPr id="8" name="L-Shape 32">
              <a:hlinkClick r:id="" action="ppaction://hlinkshowjump?jump=nextslide"/>
            </p:cNvPr>
            <p:cNvSpPr/>
            <p:nvPr userDrawn="1"/>
          </p:nvSpPr>
          <p:spPr>
            <a:xfrm rot="13500000">
              <a:off x="8547013" y="6311407"/>
              <a:ext cx="144724" cy="143733"/>
            </a:xfrm>
            <a:prstGeom prst="corner">
              <a:avLst>
                <a:gd name="adj1" fmla="val 26188"/>
                <a:gd name="adj2" fmla="val 2883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srgbClr val="018CCF"/>
                </a:solidFill>
              </a:endParaRPr>
            </a:p>
          </p:txBody>
        </p:sp>
      </p:grpSp>
      <p:grpSp>
        <p:nvGrpSpPr>
          <p:cNvPr id="9" name="Group 33"/>
          <p:cNvGrpSpPr>
            <a:grpSpLocks/>
          </p:cNvGrpSpPr>
          <p:nvPr userDrawn="1"/>
        </p:nvGrpSpPr>
        <p:grpSpPr bwMode="auto">
          <a:xfrm>
            <a:off x="8569325" y="6186488"/>
            <a:ext cx="428625" cy="395287"/>
            <a:chOff x="7909800" y="6172200"/>
            <a:chExt cx="396000" cy="396000"/>
          </a:xfrm>
        </p:grpSpPr>
        <p:sp>
          <p:nvSpPr>
            <p:cNvPr id="10" name="Oval 34">
              <a:hlinkClick r:id="" action="ppaction://hlinkshowjump?jump=previousslide"/>
            </p:cNvPr>
            <p:cNvSpPr/>
            <p:nvPr userDrawn="1"/>
          </p:nvSpPr>
          <p:spPr>
            <a:xfrm>
              <a:off x="7909800" y="6172200"/>
              <a:ext cx="396000" cy="39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prstClr val="white"/>
                </a:solidFill>
              </a:endParaRPr>
            </a:p>
          </p:txBody>
        </p:sp>
        <p:sp>
          <p:nvSpPr>
            <p:cNvPr id="11" name="L-Shape 35">
              <a:hlinkClick r:id="" action="ppaction://hlinkshowjump?jump=previousslide"/>
            </p:cNvPr>
            <p:cNvSpPr/>
            <p:nvPr userDrawn="1"/>
          </p:nvSpPr>
          <p:spPr>
            <a:xfrm rot="2700000">
              <a:off x="8042772" y="6298333"/>
              <a:ext cx="144724" cy="143733"/>
            </a:xfrm>
            <a:prstGeom prst="corner">
              <a:avLst>
                <a:gd name="adj1" fmla="val 26188"/>
                <a:gd name="adj2" fmla="val 2883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srgbClr val="018CCF"/>
                </a:solidFill>
              </a:endParaRPr>
            </a:p>
          </p:txBody>
        </p:sp>
      </p:grpSp>
      <p:grpSp>
        <p:nvGrpSpPr>
          <p:cNvPr id="12" name="Group 17"/>
          <p:cNvGrpSpPr>
            <a:grpSpLocks/>
          </p:cNvGrpSpPr>
          <p:nvPr userDrawn="1"/>
        </p:nvGrpSpPr>
        <p:grpSpPr bwMode="auto">
          <a:xfrm>
            <a:off x="366713" y="6186488"/>
            <a:ext cx="1617662" cy="395287"/>
            <a:chOff x="337870" y="6193900"/>
            <a:chExt cx="1493833" cy="396000"/>
          </a:xfrm>
        </p:grpSpPr>
        <p:sp>
          <p:nvSpPr>
            <p:cNvPr id="13" name="Rounded Rectangle 18"/>
            <p:cNvSpPr/>
            <p:nvPr userDrawn="1"/>
          </p:nvSpPr>
          <p:spPr>
            <a:xfrm>
              <a:off x="337870" y="6193900"/>
              <a:ext cx="735922" cy="396000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bIns="72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0" dirty="0">
                  <a:solidFill>
                    <a:prstClr val="white"/>
                  </a:solidFill>
                  <a:latin typeface="Novecento wide UltraLight"/>
                </a:rPr>
                <a:t>YOUR</a:t>
              </a:r>
              <a:endParaRPr lang="ru-RU" sz="1400" b="0" dirty="0">
                <a:solidFill>
                  <a:prstClr val="white"/>
                </a:solidFill>
                <a:latin typeface="Novecento wide UltraLight"/>
              </a:endParaRPr>
            </a:p>
          </p:txBody>
        </p:sp>
        <p:sp>
          <p:nvSpPr>
            <p:cNvPr id="14" name="Rounded Rectangle 19"/>
            <p:cNvSpPr/>
            <p:nvPr userDrawn="1"/>
          </p:nvSpPr>
          <p:spPr>
            <a:xfrm>
              <a:off x="1095781" y="6198671"/>
              <a:ext cx="735922" cy="386459"/>
            </a:xfrm>
            <a:prstGeom prst="roundRect">
              <a:avLst>
                <a:gd name="adj" fmla="val 30667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bIns="7200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0" dirty="0">
                  <a:solidFill>
                    <a:srgbClr val="018CCF"/>
                  </a:solidFill>
                  <a:latin typeface="Novecento wide UltraLight"/>
                </a:rPr>
                <a:t>LOGO</a:t>
              </a:r>
              <a:endParaRPr lang="ru-RU" sz="1400" b="0" dirty="0">
                <a:solidFill>
                  <a:srgbClr val="018CCF"/>
                </a:solidFill>
                <a:latin typeface="Novecento wide UltraLight"/>
              </a:endParaRPr>
            </a:p>
          </p:txBody>
        </p:sp>
      </p:grpSp>
      <p:sp>
        <p:nvSpPr>
          <p:cNvPr id="4" name="Table Placeholder 3"/>
          <p:cNvSpPr>
            <a:spLocks noGrp="1"/>
          </p:cNvSpPr>
          <p:nvPr>
            <p:ph type="tbl" sz="quarter" idx="11"/>
          </p:nvPr>
        </p:nvSpPr>
        <p:spPr>
          <a:xfrm>
            <a:off x="495300" y="1828800"/>
            <a:ext cx="8915400" cy="388620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sz="2400">
                <a:solidFill>
                  <a:schemeClr val="accent2"/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37" name="Title 1"/>
          <p:cNvSpPr>
            <a:spLocks noGrp="1"/>
          </p:cNvSpPr>
          <p:nvPr>
            <p:ph type="title"/>
          </p:nvPr>
        </p:nvSpPr>
        <p:spPr>
          <a:xfrm>
            <a:off x="495300" y="304800"/>
            <a:ext cx="8915400" cy="609600"/>
          </a:xfrm>
        </p:spPr>
        <p:txBody>
          <a:bodyPr rtlCol="0">
            <a:noAutofit/>
          </a:bodyPr>
          <a:lstStyle>
            <a:lvl1pPr>
              <a:defRPr lang="en-US" sz="4000" b="0" spc="-150">
                <a:solidFill>
                  <a:schemeClr val="accent2"/>
                </a:solidFill>
                <a:effectLst>
                  <a:outerShdw dist="38100" dir="2700000" algn="ctr" rotWithShape="0">
                    <a:srgbClr val="000000">
                      <a:alpha val="15000"/>
                    </a:srgbClr>
                  </a:outerShdw>
                </a:effectLst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95300" y="925367"/>
            <a:ext cx="8915400" cy="466725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6"/>
          <p:cNvSpPr txBox="1"/>
          <p:nvPr userDrawn="1"/>
        </p:nvSpPr>
        <p:spPr>
          <a:xfrm>
            <a:off x="3341688" y="6172200"/>
            <a:ext cx="3429000" cy="4397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0" dirty="0">
                <a:solidFill>
                  <a:srgbClr val="72808A"/>
                </a:solidFill>
                <a:latin typeface="Novecento wide UltraLight"/>
                <a:cs typeface="+mn-cs"/>
              </a:rPr>
              <a:t>www.domain.com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0" dirty="0">
                <a:solidFill>
                  <a:srgbClr val="72808A"/>
                </a:solidFill>
                <a:latin typeface="Cantarell"/>
                <a:cs typeface="+mn-cs"/>
              </a:rPr>
              <a:t>Phone: +1(123) 456 78 90 | e-mail</a:t>
            </a:r>
            <a:r>
              <a:rPr lang="ru-RU" sz="1050" b="0" dirty="0">
                <a:solidFill>
                  <a:srgbClr val="72808A"/>
                </a:solidFill>
                <a:latin typeface="Cantarell"/>
                <a:cs typeface="+mn-cs"/>
              </a:rPr>
              <a:t>:</a:t>
            </a:r>
            <a:r>
              <a:rPr lang="en-US" sz="1050" b="0" dirty="0">
                <a:solidFill>
                  <a:srgbClr val="72808A"/>
                </a:solidFill>
                <a:latin typeface="Cantarell"/>
                <a:cs typeface="+mn-cs"/>
              </a:rPr>
              <a:t> mail@domain.com</a:t>
            </a:r>
          </a:p>
        </p:txBody>
      </p:sp>
      <p:grpSp>
        <p:nvGrpSpPr>
          <p:cNvPr id="6" name="Group 30"/>
          <p:cNvGrpSpPr>
            <a:grpSpLocks/>
          </p:cNvGrpSpPr>
          <p:nvPr userDrawn="1"/>
        </p:nvGrpSpPr>
        <p:grpSpPr bwMode="auto">
          <a:xfrm>
            <a:off x="9137650" y="6186488"/>
            <a:ext cx="428625" cy="395287"/>
            <a:chOff x="8434574" y="6185274"/>
            <a:chExt cx="396000" cy="396000"/>
          </a:xfrm>
        </p:grpSpPr>
        <p:sp>
          <p:nvSpPr>
            <p:cNvPr id="7" name="Oval 31">
              <a:hlinkClick r:id="" action="ppaction://hlinkshowjump?jump=nextslide"/>
            </p:cNvPr>
            <p:cNvSpPr/>
            <p:nvPr userDrawn="1"/>
          </p:nvSpPr>
          <p:spPr>
            <a:xfrm>
              <a:off x="8434574" y="6185274"/>
              <a:ext cx="396000" cy="39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prstClr val="white"/>
                </a:solidFill>
              </a:endParaRPr>
            </a:p>
          </p:txBody>
        </p:sp>
        <p:sp>
          <p:nvSpPr>
            <p:cNvPr id="8" name="L-Shape 32">
              <a:hlinkClick r:id="" action="ppaction://hlinkshowjump?jump=nextslide"/>
            </p:cNvPr>
            <p:cNvSpPr/>
            <p:nvPr userDrawn="1"/>
          </p:nvSpPr>
          <p:spPr>
            <a:xfrm rot="13500000">
              <a:off x="8547013" y="6311407"/>
              <a:ext cx="144724" cy="143733"/>
            </a:xfrm>
            <a:prstGeom prst="corner">
              <a:avLst>
                <a:gd name="adj1" fmla="val 26188"/>
                <a:gd name="adj2" fmla="val 2883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srgbClr val="018CCF"/>
                </a:solidFill>
              </a:endParaRPr>
            </a:p>
          </p:txBody>
        </p:sp>
      </p:grpSp>
      <p:grpSp>
        <p:nvGrpSpPr>
          <p:cNvPr id="9" name="Group 33"/>
          <p:cNvGrpSpPr>
            <a:grpSpLocks/>
          </p:cNvGrpSpPr>
          <p:nvPr userDrawn="1"/>
        </p:nvGrpSpPr>
        <p:grpSpPr bwMode="auto">
          <a:xfrm>
            <a:off x="8569325" y="6186488"/>
            <a:ext cx="428625" cy="395287"/>
            <a:chOff x="7909800" y="6172200"/>
            <a:chExt cx="396000" cy="396000"/>
          </a:xfrm>
        </p:grpSpPr>
        <p:sp>
          <p:nvSpPr>
            <p:cNvPr id="10" name="Oval 34">
              <a:hlinkClick r:id="" action="ppaction://hlinkshowjump?jump=previousslide"/>
            </p:cNvPr>
            <p:cNvSpPr/>
            <p:nvPr userDrawn="1"/>
          </p:nvSpPr>
          <p:spPr>
            <a:xfrm>
              <a:off x="7909800" y="6172200"/>
              <a:ext cx="396000" cy="39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prstClr val="white"/>
                </a:solidFill>
              </a:endParaRPr>
            </a:p>
          </p:txBody>
        </p:sp>
        <p:sp>
          <p:nvSpPr>
            <p:cNvPr id="11" name="L-Shape 35">
              <a:hlinkClick r:id="" action="ppaction://hlinkshowjump?jump=previousslide"/>
            </p:cNvPr>
            <p:cNvSpPr/>
            <p:nvPr userDrawn="1"/>
          </p:nvSpPr>
          <p:spPr>
            <a:xfrm rot="2700000">
              <a:off x="8042772" y="6298333"/>
              <a:ext cx="144724" cy="143733"/>
            </a:xfrm>
            <a:prstGeom prst="corner">
              <a:avLst>
                <a:gd name="adj1" fmla="val 26188"/>
                <a:gd name="adj2" fmla="val 2883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srgbClr val="018CCF"/>
                </a:solidFill>
              </a:endParaRPr>
            </a:p>
          </p:txBody>
        </p:sp>
      </p:grpSp>
      <p:grpSp>
        <p:nvGrpSpPr>
          <p:cNvPr id="12" name="Group 17"/>
          <p:cNvGrpSpPr>
            <a:grpSpLocks/>
          </p:cNvGrpSpPr>
          <p:nvPr userDrawn="1"/>
        </p:nvGrpSpPr>
        <p:grpSpPr bwMode="auto">
          <a:xfrm>
            <a:off x="366713" y="6186488"/>
            <a:ext cx="1617662" cy="395287"/>
            <a:chOff x="337870" y="6193900"/>
            <a:chExt cx="1493833" cy="396000"/>
          </a:xfrm>
        </p:grpSpPr>
        <p:sp>
          <p:nvSpPr>
            <p:cNvPr id="13" name="Rounded Rectangle 18"/>
            <p:cNvSpPr/>
            <p:nvPr userDrawn="1"/>
          </p:nvSpPr>
          <p:spPr>
            <a:xfrm>
              <a:off x="337870" y="6193900"/>
              <a:ext cx="735922" cy="396000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bIns="72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0" dirty="0">
                  <a:solidFill>
                    <a:prstClr val="white"/>
                  </a:solidFill>
                  <a:latin typeface="Novecento wide UltraLight"/>
                </a:rPr>
                <a:t>YOUR</a:t>
              </a:r>
              <a:endParaRPr lang="ru-RU" sz="1400" b="0" dirty="0">
                <a:solidFill>
                  <a:prstClr val="white"/>
                </a:solidFill>
                <a:latin typeface="Novecento wide UltraLight"/>
              </a:endParaRPr>
            </a:p>
          </p:txBody>
        </p:sp>
        <p:sp>
          <p:nvSpPr>
            <p:cNvPr id="14" name="Rounded Rectangle 19"/>
            <p:cNvSpPr/>
            <p:nvPr userDrawn="1"/>
          </p:nvSpPr>
          <p:spPr>
            <a:xfrm>
              <a:off x="1095781" y="6198671"/>
              <a:ext cx="735922" cy="386459"/>
            </a:xfrm>
            <a:prstGeom prst="roundRect">
              <a:avLst>
                <a:gd name="adj" fmla="val 30667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bIns="7200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0" dirty="0">
                  <a:solidFill>
                    <a:srgbClr val="018CCF"/>
                  </a:solidFill>
                  <a:latin typeface="Novecento wide UltraLight"/>
                </a:rPr>
                <a:t>LOGO</a:t>
              </a:r>
              <a:endParaRPr lang="ru-RU" sz="1400" b="0" dirty="0">
                <a:solidFill>
                  <a:srgbClr val="018CCF"/>
                </a:solidFill>
                <a:latin typeface="Novecento wide UltraLight"/>
              </a:endParaRPr>
            </a:p>
          </p:txBody>
        </p:sp>
      </p:grpSp>
      <p:sp>
        <p:nvSpPr>
          <p:cNvPr id="4" name="Chart Placeholder 3"/>
          <p:cNvSpPr>
            <a:spLocks noGrp="1"/>
          </p:cNvSpPr>
          <p:nvPr>
            <p:ph type="chart" sz="quarter" idx="12"/>
          </p:nvPr>
        </p:nvSpPr>
        <p:spPr>
          <a:xfrm>
            <a:off x="495300" y="2057401"/>
            <a:ext cx="8915400" cy="3267075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2400">
                <a:solidFill>
                  <a:schemeClr val="accent2"/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37" name="Title 1"/>
          <p:cNvSpPr>
            <a:spLocks noGrp="1"/>
          </p:cNvSpPr>
          <p:nvPr>
            <p:ph type="title"/>
          </p:nvPr>
        </p:nvSpPr>
        <p:spPr>
          <a:xfrm>
            <a:off x="495300" y="304800"/>
            <a:ext cx="8915400" cy="609600"/>
          </a:xfrm>
        </p:spPr>
        <p:txBody>
          <a:bodyPr rtlCol="0">
            <a:noAutofit/>
          </a:bodyPr>
          <a:lstStyle>
            <a:lvl1pPr>
              <a:defRPr lang="en-US" sz="4000" b="0" spc="-150">
                <a:solidFill>
                  <a:schemeClr val="accent2"/>
                </a:solidFill>
                <a:effectLst>
                  <a:outerShdw dist="38100" dir="2700000" algn="ctr" rotWithShape="0">
                    <a:srgbClr val="000000">
                      <a:alpha val="15000"/>
                    </a:srgbClr>
                  </a:outerShdw>
                </a:effectLst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95300" y="925367"/>
            <a:ext cx="8915400" cy="466725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14"/>
          <p:cNvSpPr txBox="1"/>
          <p:nvPr userDrawn="1"/>
        </p:nvSpPr>
        <p:spPr>
          <a:xfrm>
            <a:off x="3341688" y="6172200"/>
            <a:ext cx="3429000" cy="4397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0" dirty="0">
                <a:solidFill>
                  <a:srgbClr val="72808A"/>
                </a:solidFill>
                <a:latin typeface="Novecento wide UltraLight"/>
                <a:cs typeface="+mn-cs"/>
              </a:rPr>
              <a:t>www.domain.com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0" dirty="0">
                <a:solidFill>
                  <a:srgbClr val="72808A"/>
                </a:solidFill>
                <a:latin typeface="Cantarell"/>
                <a:cs typeface="+mn-cs"/>
              </a:rPr>
              <a:t>Phone: +1(123) 456 78 90 | e-mail</a:t>
            </a:r>
            <a:r>
              <a:rPr lang="ru-RU" sz="1050" b="0" dirty="0">
                <a:solidFill>
                  <a:srgbClr val="72808A"/>
                </a:solidFill>
                <a:latin typeface="Cantarell"/>
                <a:cs typeface="+mn-cs"/>
              </a:rPr>
              <a:t>:</a:t>
            </a:r>
            <a:r>
              <a:rPr lang="en-US" sz="1050" b="0" dirty="0">
                <a:solidFill>
                  <a:srgbClr val="72808A"/>
                </a:solidFill>
                <a:latin typeface="Cantarell"/>
                <a:cs typeface="+mn-cs"/>
              </a:rPr>
              <a:t> mail@domain.com</a:t>
            </a:r>
          </a:p>
        </p:txBody>
      </p:sp>
      <p:grpSp>
        <p:nvGrpSpPr>
          <p:cNvPr id="10" name="Group 29"/>
          <p:cNvGrpSpPr>
            <a:grpSpLocks/>
          </p:cNvGrpSpPr>
          <p:nvPr userDrawn="1"/>
        </p:nvGrpSpPr>
        <p:grpSpPr bwMode="auto">
          <a:xfrm>
            <a:off x="9137650" y="6186488"/>
            <a:ext cx="428625" cy="395287"/>
            <a:chOff x="8434574" y="6185274"/>
            <a:chExt cx="396000" cy="396000"/>
          </a:xfrm>
        </p:grpSpPr>
        <p:sp>
          <p:nvSpPr>
            <p:cNvPr id="11" name="Oval 30">
              <a:hlinkClick r:id="" action="ppaction://hlinkshowjump?jump=nextslide"/>
            </p:cNvPr>
            <p:cNvSpPr/>
            <p:nvPr userDrawn="1"/>
          </p:nvSpPr>
          <p:spPr>
            <a:xfrm>
              <a:off x="8434574" y="6185274"/>
              <a:ext cx="396000" cy="39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prstClr val="white"/>
                </a:solidFill>
              </a:endParaRPr>
            </a:p>
          </p:txBody>
        </p:sp>
        <p:sp>
          <p:nvSpPr>
            <p:cNvPr id="12" name="L-Shape 31">
              <a:hlinkClick r:id="" action="ppaction://hlinkshowjump?jump=nextslide"/>
            </p:cNvPr>
            <p:cNvSpPr/>
            <p:nvPr userDrawn="1"/>
          </p:nvSpPr>
          <p:spPr>
            <a:xfrm rot="13500000">
              <a:off x="8547013" y="6311407"/>
              <a:ext cx="144724" cy="143733"/>
            </a:xfrm>
            <a:prstGeom prst="corner">
              <a:avLst>
                <a:gd name="adj1" fmla="val 26188"/>
                <a:gd name="adj2" fmla="val 2883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srgbClr val="018CCF"/>
                </a:solidFill>
              </a:endParaRPr>
            </a:p>
          </p:txBody>
        </p:sp>
      </p:grpSp>
      <p:grpSp>
        <p:nvGrpSpPr>
          <p:cNvPr id="13" name="Group 32"/>
          <p:cNvGrpSpPr>
            <a:grpSpLocks/>
          </p:cNvGrpSpPr>
          <p:nvPr userDrawn="1"/>
        </p:nvGrpSpPr>
        <p:grpSpPr bwMode="auto">
          <a:xfrm>
            <a:off x="8569325" y="6186488"/>
            <a:ext cx="428625" cy="395287"/>
            <a:chOff x="7909800" y="6172200"/>
            <a:chExt cx="396000" cy="396000"/>
          </a:xfrm>
        </p:grpSpPr>
        <p:sp>
          <p:nvSpPr>
            <p:cNvPr id="14" name="Oval 33">
              <a:hlinkClick r:id="" action="ppaction://hlinkshowjump?jump=previousslide"/>
            </p:cNvPr>
            <p:cNvSpPr/>
            <p:nvPr userDrawn="1"/>
          </p:nvSpPr>
          <p:spPr>
            <a:xfrm>
              <a:off x="7909800" y="6172200"/>
              <a:ext cx="396000" cy="39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prstClr val="white"/>
                </a:solidFill>
              </a:endParaRPr>
            </a:p>
          </p:txBody>
        </p:sp>
        <p:sp>
          <p:nvSpPr>
            <p:cNvPr id="15" name="L-Shape 34">
              <a:hlinkClick r:id="" action="ppaction://hlinkshowjump?jump=previousslide"/>
            </p:cNvPr>
            <p:cNvSpPr/>
            <p:nvPr userDrawn="1"/>
          </p:nvSpPr>
          <p:spPr>
            <a:xfrm rot="2700000">
              <a:off x="8042772" y="6298333"/>
              <a:ext cx="144724" cy="143733"/>
            </a:xfrm>
            <a:prstGeom prst="corner">
              <a:avLst>
                <a:gd name="adj1" fmla="val 26188"/>
                <a:gd name="adj2" fmla="val 2883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srgbClr val="018CCF"/>
                </a:solidFill>
              </a:endParaRPr>
            </a:p>
          </p:txBody>
        </p:sp>
      </p:grpSp>
      <p:grpSp>
        <p:nvGrpSpPr>
          <p:cNvPr id="16" name="Group 25"/>
          <p:cNvGrpSpPr>
            <a:grpSpLocks/>
          </p:cNvGrpSpPr>
          <p:nvPr userDrawn="1"/>
        </p:nvGrpSpPr>
        <p:grpSpPr bwMode="auto">
          <a:xfrm>
            <a:off x="366713" y="6186488"/>
            <a:ext cx="1617662" cy="395287"/>
            <a:chOff x="337870" y="6193900"/>
            <a:chExt cx="1493833" cy="396000"/>
          </a:xfrm>
        </p:grpSpPr>
        <p:sp>
          <p:nvSpPr>
            <p:cNvPr id="17" name="Rounded Rectangle 26"/>
            <p:cNvSpPr/>
            <p:nvPr userDrawn="1"/>
          </p:nvSpPr>
          <p:spPr>
            <a:xfrm>
              <a:off x="337870" y="6193900"/>
              <a:ext cx="735922" cy="396000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bIns="72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0" dirty="0">
                  <a:solidFill>
                    <a:prstClr val="white"/>
                  </a:solidFill>
                  <a:latin typeface="Novecento wide UltraLight"/>
                </a:rPr>
                <a:t>YOUR</a:t>
              </a:r>
              <a:endParaRPr lang="ru-RU" sz="1400" b="0" dirty="0">
                <a:solidFill>
                  <a:prstClr val="white"/>
                </a:solidFill>
                <a:latin typeface="Novecento wide UltraLight"/>
              </a:endParaRPr>
            </a:p>
          </p:txBody>
        </p:sp>
        <p:sp>
          <p:nvSpPr>
            <p:cNvPr id="18" name="Rounded Rectangle 27"/>
            <p:cNvSpPr/>
            <p:nvPr userDrawn="1"/>
          </p:nvSpPr>
          <p:spPr>
            <a:xfrm>
              <a:off x="1095781" y="6198671"/>
              <a:ext cx="735922" cy="386459"/>
            </a:xfrm>
            <a:prstGeom prst="roundRect">
              <a:avLst>
                <a:gd name="adj" fmla="val 30667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bIns="7200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0" dirty="0">
                  <a:solidFill>
                    <a:srgbClr val="018CCF"/>
                  </a:solidFill>
                  <a:latin typeface="Novecento wide UltraLight"/>
                </a:rPr>
                <a:t>LOGO</a:t>
              </a:r>
              <a:endParaRPr lang="ru-RU" sz="1400" b="0" dirty="0">
                <a:solidFill>
                  <a:srgbClr val="018CCF"/>
                </a:solidFill>
                <a:latin typeface="Novecento wide UltraLight"/>
              </a:endParaRPr>
            </a:p>
          </p:txBody>
        </p:sp>
      </p:grpSp>
      <p:sp>
        <p:nvSpPr>
          <p:cNvPr id="4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88555" y="1732832"/>
            <a:ext cx="3705000" cy="3420000"/>
          </a:xfrm>
          <a:prstGeom prst="ellipse">
            <a:avLst/>
          </a:prstGeom>
          <a:ln w="28575">
            <a:solidFill>
              <a:schemeClr val="tx1"/>
            </a:solidFill>
          </a:ln>
        </p:spPr>
        <p:txBody>
          <a:bodyPr rtlCol="0" anchor="ctr">
            <a:normAutofit/>
          </a:bodyPr>
          <a:lstStyle>
            <a:lvl1pPr marL="0" indent="0" algn="ctr">
              <a:buNone/>
              <a:defRPr sz="1400">
                <a:solidFill>
                  <a:schemeClr val="accent2"/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495300" y="304800"/>
            <a:ext cx="8915400" cy="609600"/>
          </a:xfrm>
        </p:spPr>
        <p:txBody>
          <a:bodyPr rtlCol="0">
            <a:noAutofit/>
          </a:bodyPr>
          <a:lstStyle>
            <a:lvl1pPr>
              <a:defRPr lang="en-US" sz="4000" b="0" spc="-150">
                <a:solidFill>
                  <a:schemeClr val="accent2"/>
                </a:solidFill>
                <a:effectLst>
                  <a:outerShdw dist="38100" dir="2700000" algn="ctr" rotWithShape="0">
                    <a:srgbClr val="000000">
                      <a:alpha val="15000"/>
                    </a:srgbClr>
                  </a:outerShdw>
                </a:effectLst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40250" y="1723136"/>
            <a:ext cx="4796500" cy="28956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tx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1800">
                <a:solidFill>
                  <a:schemeClr val="accent2"/>
                </a:solidFill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  <a:endParaRPr lang="en-US"/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3302001" y="5108268"/>
            <a:ext cx="1726671" cy="835332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5529135" y="5108268"/>
            <a:ext cx="1726671" cy="835332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6"/>
          <p:cNvSpPr>
            <a:spLocks noGrp="1"/>
          </p:cNvSpPr>
          <p:nvPr>
            <p:ph type="body" sz="quarter" idx="17"/>
          </p:nvPr>
        </p:nvSpPr>
        <p:spPr>
          <a:xfrm>
            <a:off x="7677155" y="5108268"/>
            <a:ext cx="1568451" cy="835332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95300" y="925367"/>
            <a:ext cx="8915400" cy="466725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4"/>
          <p:cNvSpPr txBox="1"/>
          <p:nvPr userDrawn="1"/>
        </p:nvSpPr>
        <p:spPr>
          <a:xfrm>
            <a:off x="3341688" y="6172200"/>
            <a:ext cx="3429000" cy="4397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0" dirty="0">
                <a:solidFill>
                  <a:srgbClr val="72808A"/>
                </a:solidFill>
                <a:latin typeface="Novecento wide UltraLight"/>
                <a:cs typeface="+mn-cs"/>
              </a:rPr>
              <a:t>www.domain.com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0" dirty="0">
                <a:solidFill>
                  <a:srgbClr val="72808A"/>
                </a:solidFill>
                <a:latin typeface="Cantarell"/>
                <a:cs typeface="+mn-cs"/>
              </a:rPr>
              <a:t>Phone: +1(123) 456 78 90 | e-mail</a:t>
            </a:r>
            <a:r>
              <a:rPr lang="ru-RU" sz="1050" b="0" dirty="0">
                <a:solidFill>
                  <a:srgbClr val="72808A"/>
                </a:solidFill>
                <a:latin typeface="Cantarell"/>
                <a:cs typeface="+mn-cs"/>
              </a:rPr>
              <a:t>:</a:t>
            </a:r>
            <a:r>
              <a:rPr lang="en-US" sz="1050" b="0" dirty="0">
                <a:solidFill>
                  <a:srgbClr val="72808A"/>
                </a:solidFill>
                <a:latin typeface="Cantarell"/>
                <a:cs typeface="+mn-cs"/>
              </a:rPr>
              <a:t> mail@domain.com</a:t>
            </a:r>
          </a:p>
        </p:txBody>
      </p:sp>
      <p:grpSp>
        <p:nvGrpSpPr>
          <p:cNvPr id="7" name="Group 29"/>
          <p:cNvGrpSpPr>
            <a:grpSpLocks/>
          </p:cNvGrpSpPr>
          <p:nvPr userDrawn="1"/>
        </p:nvGrpSpPr>
        <p:grpSpPr bwMode="auto">
          <a:xfrm>
            <a:off x="9137650" y="6186488"/>
            <a:ext cx="428625" cy="395287"/>
            <a:chOff x="8434574" y="6185274"/>
            <a:chExt cx="396000" cy="396000"/>
          </a:xfrm>
        </p:grpSpPr>
        <p:sp>
          <p:nvSpPr>
            <p:cNvPr id="8" name="Oval 30">
              <a:hlinkClick r:id="" action="ppaction://hlinkshowjump?jump=nextslide"/>
            </p:cNvPr>
            <p:cNvSpPr/>
            <p:nvPr userDrawn="1"/>
          </p:nvSpPr>
          <p:spPr>
            <a:xfrm>
              <a:off x="8434574" y="6185274"/>
              <a:ext cx="396000" cy="39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prstClr val="white"/>
                </a:solidFill>
              </a:endParaRPr>
            </a:p>
          </p:txBody>
        </p:sp>
        <p:sp>
          <p:nvSpPr>
            <p:cNvPr id="9" name="L-Shape 31">
              <a:hlinkClick r:id="" action="ppaction://hlinkshowjump?jump=nextslide"/>
            </p:cNvPr>
            <p:cNvSpPr/>
            <p:nvPr userDrawn="1"/>
          </p:nvSpPr>
          <p:spPr>
            <a:xfrm rot="13500000">
              <a:off x="8547013" y="6311407"/>
              <a:ext cx="144724" cy="143733"/>
            </a:xfrm>
            <a:prstGeom prst="corner">
              <a:avLst>
                <a:gd name="adj1" fmla="val 26188"/>
                <a:gd name="adj2" fmla="val 2883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srgbClr val="018CCF"/>
                </a:solidFill>
              </a:endParaRPr>
            </a:p>
          </p:txBody>
        </p:sp>
      </p:grpSp>
      <p:grpSp>
        <p:nvGrpSpPr>
          <p:cNvPr id="10" name="Group 32"/>
          <p:cNvGrpSpPr>
            <a:grpSpLocks/>
          </p:cNvGrpSpPr>
          <p:nvPr userDrawn="1"/>
        </p:nvGrpSpPr>
        <p:grpSpPr bwMode="auto">
          <a:xfrm>
            <a:off x="8569325" y="6186488"/>
            <a:ext cx="428625" cy="395287"/>
            <a:chOff x="7909800" y="6172200"/>
            <a:chExt cx="396000" cy="396000"/>
          </a:xfrm>
        </p:grpSpPr>
        <p:sp>
          <p:nvSpPr>
            <p:cNvPr id="11" name="Oval 33">
              <a:hlinkClick r:id="" action="ppaction://hlinkshowjump?jump=previousslide"/>
            </p:cNvPr>
            <p:cNvSpPr/>
            <p:nvPr userDrawn="1"/>
          </p:nvSpPr>
          <p:spPr>
            <a:xfrm>
              <a:off x="7909800" y="6172200"/>
              <a:ext cx="396000" cy="39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prstClr val="white"/>
                </a:solidFill>
              </a:endParaRPr>
            </a:p>
          </p:txBody>
        </p:sp>
        <p:sp>
          <p:nvSpPr>
            <p:cNvPr id="12" name="L-Shape 34">
              <a:hlinkClick r:id="" action="ppaction://hlinkshowjump?jump=previousslide"/>
            </p:cNvPr>
            <p:cNvSpPr/>
            <p:nvPr userDrawn="1"/>
          </p:nvSpPr>
          <p:spPr>
            <a:xfrm rot="2700000">
              <a:off x="8042772" y="6298333"/>
              <a:ext cx="144724" cy="143733"/>
            </a:xfrm>
            <a:prstGeom prst="corner">
              <a:avLst>
                <a:gd name="adj1" fmla="val 26188"/>
                <a:gd name="adj2" fmla="val 2883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srgbClr val="018CCF"/>
                </a:solidFill>
              </a:endParaRPr>
            </a:p>
          </p:txBody>
        </p:sp>
      </p:grpSp>
      <p:grpSp>
        <p:nvGrpSpPr>
          <p:cNvPr id="13" name="Group 16"/>
          <p:cNvGrpSpPr>
            <a:grpSpLocks/>
          </p:cNvGrpSpPr>
          <p:nvPr userDrawn="1"/>
        </p:nvGrpSpPr>
        <p:grpSpPr bwMode="auto">
          <a:xfrm>
            <a:off x="366713" y="6186488"/>
            <a:ext cx="1617662" cy="395287"/>
            <a:chOff x="337870" y="6193900"/>
            <a:chExt cx="1493833" cy="396000"/>
          </a:xfrm>
        </p:grpSpPr>
        <p:sp>
          <p:nvSpPr>
            <p:cNvPr id="14" name="Rounded Rectangle 20"/>
            <p:cNvSpPr/>
            <p:nvPr userDrawn="1"/>
          </p:nvSpPr>
          <p:spPr>
            <a:xfrm>
              <a:off x="337870" y="6193900"/>
              <a:ext cx="735922" cy="396000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bIns="72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0" dirty="0">
                  <a:solidFill>
                    <a:prstClr val="white"/>
                  </a:solidFill>
                  <a:latin typeface="Novecento wide UltraLight"/>
                </a:rPr>
                <a:t>YOUR</a:t>
              </a:r>
              <a:endParaRPr lang="ru-RU" sz="1400" b="0" dirty="0">
                <a:solidFill>
                  <a:prstClr val="white"/>
                </a:solidFill>
                <a:latin typeface="Novecento wide UltraLight"/>
              </a:endParaRPr>
            </a:p>
          </p:txBody>
        </p:sp>
        <p:sp>
          <p:nvSpPr>
            <p:cNvPr id="15" name="Rounded Rectangle 21"/>
            <p:cNvSpPr/>
            <p:nvPr userDrawn="1"/>
          </p:nvSpPr>
          <p:spPr>
            <a:xfrm>
              <a:off x="1095781" y="6198671"/>
              <a:ext cx="735922" cy="386459"/>
            </a:xfrm>
            <a:prstGeom prst="roundRect">
              <a:avLst>
                <a:gd name="adj" fmla="val 30667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bIns="7200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0" dirty="0">
                  <a:solidFill>
                    <a:srgbClr val="018CCF"/>
                  </a:solidFill>
                  <a:latin typeface="Novecento wide UltraLight"/>
                </a:rPr>
                <a:t>LOGO</a:t>
              </a:r>
              <a:endParaRPr lang="ru-RU" sz="1400" b="0" dirty="0">
                <a:solidFill>
                  <a:srgbClr val="018CCF"/>
                </a:solidFill>
                <a:latin typeface="Novecento wide UltraLight"/>
              </a:endParaRPr>
            </a:p>
          </p:txBody>
        </p:sp>
      </p:grpSp>
      <p:sp>
        <p:nvSpPr>
          <p:cNvPr id="4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18958" y="1657350"/>
            <a:ext cx="4540250" cy="4191000"/>
          </a:xfrm>
          <a:prstGeom prst="ellipse">
            <a:avLst/>
          </a:prstGeom>
          <a:ln w="28575">
            <a:solidFill>
              <a:schemeClr val="tx1"/>
            </a:solidFill>
          </a:ln>
        </p:spPr>
        <p:txBody>
          <a:bodyPr rtlCol="0" anchor="ctr">
            <a:normAutofit/>
          </a:bodyPr>
          <a:lstStyle>
            <a:lvl1pPr marL="0" indent="0" algn="ctr">
              <a:buNone/>
              <a:defRPr sz="1400">
                <a:solidFill>
                  <a:schemeClr val="accent2"/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5200650" y="2110266"/>
            <a:ext cx="4210050" cy="3402012"/>
          </a:xfrm>
          <a:noFill/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360"/>
              </a:spcBef>
              <a:buNone/>
              <a:defRPr sz="16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  <a:endParaRPr lang="en-US"/>
          </a:p>
        </p:txBody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495300" y="304800"/>
            <a:ext cx="8915400" cy="609600"/>
          </a:xfrm>
        </p:spPr>
        <p:txBody>
          <a:bodyPr rtlCol="0">
            <a:noAutofit/>
          </a:bodyPr>
          <a:lstStyle>
            <a:lvl1pPr>
              <a:defRPr lang="en-US" sz="4000" b="0" spc="-150">
                <a:solidFill>
                  <a:schemeClr val="accent2"/>
                </a:solidFill>
                <a:effectLst>
                  <a:outerShdw dist="38100" dir="2700000" algn="ctr" rotWithShape="0">
                    <a:srgbClr val="000000">
                      <a:alpha val="15000"/>
                    </a:srgbClr>
                  </a:outerShdw>
                </a:effectLst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95300" y="925367"/>
            <a:ext cx="8915400" cy="466725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3"/>
          <p:cNvSpPr txBox="1"/>
          <p:nvPr userDrawn="1"/>
        </p:nvSpPr>
        <p:spPr>
          <a:xfrm>
            <a:off x="3341688" y="6172200"/>
            <a:ext cx="3429000" cy="4397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0" dirty="0">
                <a:solidFill>
                  <a:srgbClr val="72808A"/>
                </a:solidFill>
                <a:latin typeface="Novecento wide UltraLight"/>
                <a:cs typeface="+mn-cs"/>
              </a:rPr>
              <a:t>www.domain.com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0" dirty="0">
                <a:solidFill>
                  <a:srgbClr val="72808A"/>
                </a:solidFill>
                <a:latin typeface="Cantarell"/>
                <a:cs typeface="+mn-cs"/>
              </a:rPr>
              <a:t>Phone: +1(123) 456 78 90 | e-mail</a:t>
            </a:r>
            <a:r>
              <a:rPr lang="ru-RU" sz="1050" b="0" dirty="0">
                <a:solidFill>
                  <a:srgbClr val="72808A"/>
                </a:solidFill>
                <a:latin typeface="Cantarell"/>
                <a:cs typeface="+mn-cs"/>
              </a:rPr>
              <a:t>:</a:t>
            </a:r>
            <a:r>
              <a:rPr lang="en-US" sz="1050" b="0" dirty="0">
                <a:solidFill>
                  <a:srgbClr val="72808A"/>
                </a:solidFill>
                <a:latin typeface="Cantarell"/>
                <a:cs typeface="+mn-cs"/>
              </a:rPr>
              <a:t> mail@domain.com</a:t>
            </a:r>
          </a:p>
        </p:txBody>
      </p:sp>
      <p:grpSp>
        <p:nvGrpSpPr>
          <p:cNvPr id="5" name="Group 27"/>
          <p:cNvGrpSpPr>
            <a:grpSpLocks/>
          </p:cNvGrpSpPr>
          <p:nvPr userDrawn="1"/>
        </p:nvGrpSpPr>
        <p:grpSpPr bwMode="auto">
          <a:xfrm>
            <a:off x="9137650" y="6186488"/>
            <a:ext cx="428625" cy="395287"/>
            <a:chOff x="8434574" y="6185274"/>
            <a:chExt cx="396000" cy="396000"/>
          </a:xfrm>
        </p:grpSpPr>
        <p:sp>
          <p:nvSpPr>
            <p:cNvPr id="6" name="Oval 28">
              <a:hlinkClick r:id="" action="ppaction://hlinkshowjump?jump=nextslide"/>
            </p:cNvPr>
            <p:cNvSpPr/>
            <p:nvPr userDrawn="1"/>
          </p:nvSpPr>
          <p:spPr>
            <a:xfrm>
              <a:off x="8434574" y="6185274"/>
              <a:ext cx="396000" cy="39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prstClr val="white"/>
                </a:solidFill>
              </a:endParaRPr>
            </a:p>
          </p:txBody>
        </p:sp>
        <p:sp>
          <p:nvSpPr>
            <p:cNvPr id="7" name="L-Shape 29">
              <a:hlinkClick r:id="" action="ppaction://hlinkshowjump?jump=nextslide"/>
            </p:cNvPr>
            <p:cNvSpPr/>
            <p:nvPr userDrawn="1"/>
          </p:nvSpPr>
          <p:spPr>
            <a:xfrm rot="13500000">
              <a:off x="8547013" y="6311407"/>
              <a:ext cx="144724" cy="143733"/>
            </a:xfrm>
            <a:prstGeom prst="corner">
              <a:avLst>
                <a:gd name="adj1" fmla="val 26188"/>
                <a:gd name="adj2" fmla="val 2883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srgbClr val="018CCF"/>
                </a:solidFill>
              </a:endParaRPr>
            </a:p>
          </p:txBody>
        </p:sp>
      </p:grpSp>
      <p:grpSp>
        <p:nvGrpSpPr>
          <p:cNvPr id="8" name="Group 30"/>
          <p:cNvGrpSpPr>
            <a:grpSpLocks/>
          </p:cNvGrpSpPr>
          <p:nvPr userDrawn="1"/>
        </p:nvGrpSpPr>
        <p:grpSpPr bwMode="auto">
          <a:xfrm>
            <a:off x="8569325" y="6186488"/>
            <a:ext cx="428625" cy="395287"/>
            <a:chOff x="7909800" y="6172200"/>
            <a:chExt cx="396000" cy="396000"/>
          </a:xfrm>
        </p:grpSpPr>
        <p:sp>
          <p:nvSpPr>
            <p:cNvPr id="9" name="Oval 33">
              <a:hlinkClick r:id="" action="ppaction://hlinkshowjump?jump=previousslide"/>
            </p:cNvPr>
            <p:cNvSpPr/>
            <p:nvPr userDrawn="1"/>
          </p:nvSpPr>
          <p:spPr>
            <a:xfrm>
              <a:off x="7909800" y="6172200"/>
              <a:ext cx="396000" cy="39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prstClr val="white"/>
                </a:solidFill>
              </a:endParaRPr>
            </a:p>
          </p:txBody>
        </p:sp>
        <p:sp>
          <p:nvSpPr>
            <p:cNvPr id="10" name="L-Shape 34">
              <a:hlinkClick r:id="" action="ppaction://hlinkshowjump?jump=previousslide"/>
            </p:cNvPr>
            <p:cNvSpPr/>
            <p:nvPr userDrawn="1"/>
          </p:nvSpPr>
          <p:spPr>
            <a:xfrm rot="2700000">
              <a:off x="8042772" y="6298333"/>
              <a:ext cx="144724" cy="143733"/>
            </a:xfrm>
            <a:prstGeom prst="corner">
              <a:avLst>
                <a:gd name="adj1" fmla="val 26188"/>
                <a:gd name="adj2" fmla="val 2883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srgbClr val="018CCF"/>
                </a:solidFill>
              </a:endParaRPr>
            </a:p>
          </p:txBody>
        </p:sp>
      </p:grpSp>
      <p:grpSp>
        <p:nvGrpSpPr>
          <p:cNvPr id="11" name="Group 16"/>
          <p:cNvGrpSpPr>
            <a:grpSpLocks/>
          </p:cNvGrpSpPr>
          <p:nvPr userDrawn="1"/>
        </p:nvGrpSpPr>
        <p:grpSpPr bwMode="auto">
          <a:xfrm>
            <a:off x="366713" y="6186488"/>
            <a:ext cx="1617662" cy="395287"/>
            <a:chOff x="337870" y="6193900"/>
            <a:chExt cx="1493833" cy="396000"/>
          </a:xfrm>
        </p:grpSpPr>
        <p:sp>
          <p:nvSpPr>
            <p:cNvPr id="12" name="Rounded Rectangle 17"/>
            <p:cNvSpPr/>
            <p:nvPr userDrawn="1"/>
          </p:nvSpPr>
          <p:spPr>
            <a:xfrm>
              <a:off x="337870" y="6193900"/>
              <a:ext cx="735922" cy="396000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bIns="72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0" dirty="0">
                  <a:solidFill>
                    <a:prstClr val="white"/>
                  </a:solidFill>
                  <a:latin typeface="Novecento wide UltraLight"/>
                </a:rPr>
                <a:t>YOUR</a:t>
              </a:r>
              <a:endParaRPr lang="ru-RU" sz="1400" b="0" dirty="0">
                <a:solidFill>
                  <a:prstClr val="white"/>
                </a:solidFill>
                <a:latin typeface="Novecento wide UltraLight"/>
              </a:endParaRPr>
            </a:p>
          </p:txBody>
        </p:sp>
        <p:sp>
          <p:nvSpPr>
            <p:cNvPr id="13" name="Rounded Rectangle 18"/>
            <p:cNvSpPr/>
            <p:nvPr userDrawn="1"/>
          </p:nvSpPr>
          <p:spPr>
            <a:xfrm>
              <a:off x="1095781" y="6198671"/>
              <a:ext cx="735922" cy="386459"/>
            </a:xfrm>
            <a:prstGeom prst="roundRect">
              <a:avLst>
                <a:gd name="adj" fmla="val 30667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bIns="7200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0" dirty="0">
                  <a:solidFill>
                    <a:srgbClr val="018CCF"/>
                  </a:solidFill>
                  <a:latin typeface="Novecento wide UltraLight"/>
                </a:rPr>
                <a:t>LOGO</a:t>
              </a:r>
              <a:endParaRPr lang="ru-RU" sz="1400" b="0" dirty="0">
                <a:solidFill>
                  <a:srgbClr val="018CCF"/>
                </a:solidFill>
                <a:latin typeface="Novecento wide UltraLight"/>
              </a:endParaRPr>
            </a:p>
          </p:txBody>
        </p:sp>
      </p:grpSp>
      <p:sp>
        <p:nvSpPr>
          <p:cNvPr id="36" name="Title 1"/>
          <p:cNvSpPr>
            <a:spLocks noGrp="1"/>
          </p:cNvSpPr>
          <p:nvPr>
            <p:ph type="title"/>
          </p:nvPr>
        </p:nvSpPr>
        <p:spPr>
          <a:xfrm>
            <a:off x="495300" y="304800"/>
            <a:ext cx="8915400" cy="609600"/>
          </a:xfrm>
        </p:spPr>
        <p:txBody>
          <a:bodyPr rtlCol="0">
            <a:noAutofit/>
          </a:bodyPr>
          <a:lstStyle>
            <a:lvl1pPr>
              <a:defRPr lang="en-US" sz="4000" b="0" spc="-150">
                <a:solidFill>
                  <a:schemeClr val="accent2"/>
                </a:solidFill>
                <a:effectLst>
                  <a:outerShdw dist="38100" dir="2700000" algn="ctr" rotWithShape="0">
                    <a:srgbClr val="000000">
                      <a:alpha val="15000"/>
                    </a:srgbClr>
                  </a:outerShdw>
                </a:effectLst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7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95300" y="925367"/>
            <a:ext cx="8915400" cy="466725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34"/>
          <p:cNvSpPr txBox="1"/>
          <p:nvPr userDrawn="1"/>
        </p:nvSpPr>
        <p:spPr>
          <a:xfrm>
            <a:off x="3341688" y="6172200"/>
            <a:ext cx="3429000" cy="4397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0" dirty="0">
                <a:solidFill>
                  <a:srgbClr val="72808A"/>
                </a:solidFill>
                <a:latin typeface="Novecento wide UltraLight"/>
                <a:cs typeface="+mn-cs"/>
              </a:rPr>
              <a:t>www.domain.com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0" dirty="0">
                <a:solidFill>
                  <a:srgbClr val="72808A"/>
                </a:solidFill>
                <a:latin typeface="Cantarell"/>
                <a:cs typeface="+mn-cs"/>
              </a:rPr>
              <a:t>Phone: +1(123) 456 78 90 | e-mail</a:t>
            </a:r>
            <a:r>
              <a:rPr lang="ru-RU" sz="1050" b="0" dirty="0">
                <a:solidFill>
                  <a:srgbClr val="72808A"/>
                </a:solidFill>
                <a:latin typeface="Cantarell"/>
                <a:cs typeface="+mn-cs"/>
              </a:rPr>
              <a:t>:</a:t>
            </a:r>
            <a:r>
              <a:rPr lang="en-US" sz="1050" b="0" dirty="0">
                <a:solidFill>
                  <a:srgbClr val="72808A"/>
                </a:solidFill>
                <a:latin typeface="Cantarell"/>
                <a:cs typeface="+mn-cs"/>
              </a:rPr>
              <a:t> mail@domain.com</a:t>
            </a:r>
          </a:p>
        </p:txBody>
      </p:sp>
      <p:grpSp>
        <p:nvGrpSpPr>
          <p:cNvPr id="22" name="Group 57"/>
          <p:cNvGrpSpPr>
            <a:grpSpLocks/>
          </p:cNvGrpSpPr>
          <p:nvPr userDrawn="1"/>
        </p:nvGrpSpPr>
        <p:grpSpPr bwMode="auto">
          <a:xfrm>
            <a:off x="9137650" y="6186488"/>
            <a:ext cx="428625" cy="395287"/>
            <a:chOff x="8434574" y="6185274"/>
            <a:chExt cx="396000" cy="396000"/>
          </a:xfrm>
        </p:grpSpPr>
        <p:sp>
          <p:nvSpPr>
            <p:cNvPr id="23" name="Oval 58">
              <a:hlinkClick r:id="" action="ppaction://hlinkshowjump?jump=nextslide"/>
            </p:cNvPr>
            <p:cNvSpPr/>
            <p:nvPr userDrawn="1"/>
          </p:nvSpPr>
          <p:spPr>
            <a:xfrm>
              <a:off x="8434574" y="6185274"/>
              <a:ext cx="396000" cy="39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prstClr val="white"/>
                </a:solidFill>
              </a:endParaRPr>
            </a:p>
          </p:txBody>
        </p:sp>
        <p:sp>
          <p:nvSpPr>
            <p:cNvPr id="24" name="L-Shape 59">
              <a:hlinkClick r:id="" action="ppaction://hlinkshowjump?jump=nextslide"/>
            </p:cNvPr>
            <p:cNvSpPr/>
            <p:nvPr userDrawn="1"/>
          </p:nvSpPr>
          <p:spPr>
            <a:xfrm rot="13500000">
              <a:off x="8547013" y="6311407"/>
              <a:ext cx="144724" cy="143733"/>
            </a:xfrm>
            <a:prstGeom prst="corner">
              <a:avLst>
                <a:gd name="adj1" fmla="val 26188"/>
                <a:gd name="adj2" fmla="val 2883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srgbClr val="018CCF"/>
                </a:solidFill>
              </a:endParaRPr>
            </a:p>
          </p:txBody>
        </p:sp>
      </p:grpSp>
      <p:grpSp>
        <p:nvGrpSpPr>
          <p:cNvPr id="25" name="Group 60"/>
          <p:cNvGrpSpPr>
            <a:grpSpLocks/>
          </p:cNvGrpSpPr>
          <p:nvPr userDrawn="1"/>
        </p:nvGrpSpPr>
        <p:grpSpPr bwMode="auto">
          <a:xfrm>
            <a:off x="8569325" y="6186488"/>
            <a:ext cx="428625" cy="395287"/>
            <a:chOff x="7909800" y="6172200"/>
            <a:chExt cx="396000" cy="396000"/>
          </a:xfrm>
        </p:grpSpPr>
        <p:sp>
          <p:nvSpPr>
            <p:cNvPr id="26" name="Oval 61">
              <a:hlinkClick r:id="" action="ppaction://hlinkshowjump?jump=previousslide"/>
            </p:cNvPr>
            <p:cNvSpPr/>
            <p:nvPr userDrawn="1"/>
          </p:nvSpPr>
          <p:spPr>
            <a:xfrm>
              <a:off x="7909800" y="6172200"/>
              <a:ext cx="396000" cy="39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prstClr val="white"/>
                </a:solidFill>
              </a:endParaRPr>
            </a:p>
          </p:txBody>
        </p:sp>
        <p:sp>
          <p:nvSpPr>
            <p:cNvPr id="27" name="L-Shape 62">
              <a:hlinkClick r:id="" action="ppaction://hlinkshowjump?jump=previousslide"/>
            </p:cNvPr>
            <p:cNvSpPr/>
            <p:nvPr userDrawn="1"/>
          </p:nvSpPr>
          <p:spPr>
            <a:xfrm rot="2700000">
              <a:off x="8042772" y="6298333"/>
              <a:ext cx="144724" cy="143733"/>
            </a:xfrm>
            <a:prstGeom prst="corner">
              <a:avLst>
                <a:gd name="adj1" fmla="val 26188"/>
                <a:gd name="adj2" fmla="val 2883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srgbClr val="018CCF"/>
                </a:solidFill>
              </a:endParaRPr>
            </a:p>
          </p:txBody>
        </p:sp>
      </p:grpSp>
      <p:grpSp>
        <p:nvGrpSpPr>
          <p:cNvPr id="28" name="Group 35"/>
          <p:cNvGrpSpPr>
            <a:grpSpLocks/>
          </p:cNvGrpSpPr>
          <p:nvPr userDrawn="1"/>
        </p:nvGrpSpPr>
        <p:grpSpPr bwMode="auto">
          <a:xfrm>
            <a:off x="366713" y="6186488"/>
            <a:ext cx="1617662" cy="395287"/>
            <a:chOff x="337870" y="6193900"/>
            <a:chExt cx="1493833" cy="396000"/>
          </a:xfrm>
        </p:grpSpPr>
        <p:sp>
          <p:nvSpPr>
            <p:cNvPr id="29" name="Rounded Rectangle 45"/>
            <p:cNvSpPr/>
            <p:nvPr userDrawn="1"/>
          </p:nvSpPr>
          <p:spPr>
            <a:xfrm>
              <a:off x="337870" y="6193900"/>
              <a:ext cx="735922" cy="396000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bIns="72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0" dirty="0">
                  <a:solidFill>
                    <a:prstClr val="white"/>
                  </a:solidFill>
                  <a:latin typeface="Novecento wide UltraLight"/>
                </a:rPr>
                <a:t>YOUR</a:t>
              </a:r>
              <a:endParaRPr lang="ru-RU" sz="1400" b="0" dirty="0">
                <a:solidFill>
                  <a:prstClr val="white"/>
                </a:solidFill>
                <a:latin typeface="Novecento wide UltraLight"/>
              </a:endParaRPr>
            </a:p>
          </p:txBody>
        </p:sp>
        <p:sp>
          <p:nvSpPr>
            <p:cNvPr id="35" name="Rounded Rectangle 46"/>
            <p:cNvSpPr/>
            <p:nvPr userDrawn="1"/>
          </p:nvSpPr>
          <p:spPr>
            <a:xfrm>
              <a:off x="1095781" y="6198671"/>
              <a:ext cx="735922" cy="386459"/>
            </a:xfrm>
            <a:prstGeom prst="roundRect">
              <a:avLst>
                <a:gd name="adj" fmla="val 30667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bIns="7200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0" dirty="0">
                  <a:solidFill>
                    <a:srgbClr val="018CCF"/>
                  </a:solidFill>
                  <a:latin typeface="Novecento wide UltraLight"/>
                </a:rPr>
                <a:t>LOGO</a:t>
              </a:r>
              <a:endParaRPr lang="ru-RU" sz="1400" b="0" dirty="0">
                <a:solidFill>
                  <a:srgbClr val="018CCF"/>
                </a:solidFill>
                <a:latin typeface="Novecento wide UltraLight"/>
              </a:endParaRPr>
            </a:p>
          </p:txBody>
        </p:sp>
      </p:grpSp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1084712" y="2065192"/>
            <a:ext cx="1053000" cy="972000"/>
          </a:xfrm>
          <a:prstGeom prst="ellipse">
            <a:avLst/>
          </a:prstGeom>
          <a:ln w="19050">
            <a:solidFill>
              <a:schemeClr val="tx1"/>
            </a:solidFill>
          </a:ln>
        </p:spPr>
        <p:txBody>
          <a:bodyPr rtlCol="0" anchor="ctr">
            <a:normAutofit/>
          </a:bodyPr>
          <a:lstStyle>
            <a:lvl1pPr marL="0" indent="0" algn="ctr">
              <a:buNone/>
              <a:defRPr sz="1000">
                <a:solidFill>
                  <a:schemeClr val="accent2"/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2350048" y="2065193"/>
            <a:ext cx="1053000" cy="972000"/>
          </a:xfrm>
          <a:prstGeom prst="ellipse">
            <a:avLst/>
          </a:prstGeom>
          <a:ln w="19050">
            <a:solidFill>
              <a:schemeClr val="tx1"/>
            </a:solidFill>
          </a:ln>
        </p:spPr>
        <p:txBody>
          <a:bodyPr rtlCol="0" anchor="ctr">
            <a:normAutofit/>
          </a:bodyPr>
          <a:lstStyle>
            <a:lvl1pPr marL="0" indent="0" algn="ctr">
              <a:buNone/>
              <a:defRPr sz="1000">
                <a:solidFill>
                  <a:schemeClr val="accent2"/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694213" y="2065193"/>
            <a:ext cx="1053000" cy="972000"/>
          </a:xfrm>
          <a:prstGeom prst="ellipse">
            <a:avLst/>
          </a:prstGeom>
          <a:ln w="19050">
            <a:solidFill>
              <a:schemeClr val="tx1"/>
            </a:solidFill>
          </a:ln>
        </p:spPr>
        <p:txBody>
          <a:bodyPr rtlCol="0" anchor="ctr">
            <a:normAutofit/>
          </a:bodyPr>
          <a:lstStyle>
            <a:lvl1pPr marL="0" indent="0" algn="ctr">
              <a:buNone/>
              <a:defRPr sz="1000">
                <a:solidFill>
                  <a:schemeClr val="accent2"/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5038379" y="2065193"/>
            <a:ext cx="1053000" cy="972000"/>
          </a:xfrm>
          <a:prstGeom prst="ellipse">
            <a:avLst/>
          </a:prstGeom>
          <a:ln w="19050">
            <a:solidFill>
              <a:schemeClr val="tx1"/>
            </a:solidFill>
          </a:ln>
        </p:spPr>
        <p:txBody>
          <a:bodyPr rtlCol="0" anchor="ctr">
            <a:normAutofit/>
          </a:bodyPr>
          <a:lstStyle>
            <a:lvl1pPr marL="0" indent="0" algn="ctr">
              <a:buNone/>
              <a:defRPr sz="1000">
                <a:solidFill>
                  <a:schemeClr val="accent2"/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382544" y="2065193"/>
            <a:ext cx="1053000" cy="972000"/>
          </a:xfrm>
          <a:prstGeom prst="ellipse">
            <a:avLst/>
          </a:prstGeom>
          <a:ln w="19050">
            <a:solidFill>
              <a:schemeClr val="tx1"/>
            </a:solidFill>
          </a:ln>
        </p:spPr>
        <p:txBody>
          <a:bodyPr rtlCol="0" anchor="ctr">
            <a:normAutofit/>
          </a:bodyPr>
          <a:lstStyle>
            <a:lvl1pPr marL="0" indent="0" algn="ctr">
              <a:buNone/>
              <a:defRPr sz="1000">
                <a:solidFill>
                  <a:schemeClr val="accent2"/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7728580" y="2058004"/>
            <a:ext cx="1053000" cy="972000"/>
          </a:xfrm>
          <a:prstGeom prst="ellipse">
            <a:avLst/>
          </a:prstGeom>
          <a:ln w="19050">
            <a:solidFill>
              <a:schemeClr val="tx1"/>
            </a:solidFill>
          </a:ln>
        </p:spPr>
        <p:txBody>
          <a:bodyPr rtlCol="0" anchor="ctr">
            <a:normAutofit/>
          </a:bodyPr>
          <a:lstStyle>
            <a:lvl1pPr marL="0" indent="0" algn="ctr">
              <a:buNone/>
              <a:defRPr sz="1000">
                <a:solidFill>
                  <a:schemeClr val="accent2"/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30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1711740" y="3105042"/>
            <a:ext cx="1053000" cy="972000"/>
          </a:xfrm>
          <a:prstGeom prst="ellipse">
            <a:avLst/>
          </a:prstGeom>
          <a:ln w="19050">
            <a:solidFill>
              <a:schemeClr val="tx1"/>
            </a:solidFill>
          </a:ln>
        </p:spPr>
        <p:txBody>
          <a:bodyPr rtlCol="0" anchor="ctr">
            <a:normAutofit/>
          </a:bodyPr>
          <a:lstStyle>
            <a:lvl1pPr marL="0" indent="0" algn="ctr">
              <a:buNone/>
              <a:defRPr sz="1000">
                <a:solidFill>
                  <a:schemeClr val="accent2"/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31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3055906" y="3105042"/>
            <a:ext cx="1053000" cy="972000"/>
          </a:xfrm>
          <a:prstGeom prst="ellipse">
            <a:avLst/>
          </a:prstGeom>
          <a:ln w="19050">
            <a:solidFill>
              <a:schemeClr val="tx1"/>
            </a:solidFill>
          </a:ln>
        </p:spPr>
        <p:txBody>
          <a:bodyPr rtlCol="0" anchor="ctr">
            <a:normAutofit/>
          </a:bodyPr>
          <a:lstStyle>
            <a:lvl1pPr marL="0" indent="0" algn="ctr">
              <a:buNone/>
              <a:defRPr sz="1000">
                <a:solidFill>
                  <a:schemeClr val="accent2"/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32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4400071" y="3105042"/>
            <a:ext cx="1053000" cy="972000"/>
          </a:xfrm>
          <a:prstGeom prst="ellipse">
            <a:avLst/>
          </a:prstGeom>
          <a:ln w="19050">
            <a:solidFill>
              <a:schemeClr val="tx1"/>
            </a:solidFill>
          </a:ln>
        </p:spPr>
        <p:txBody>
          <a:bodyPr rtlCol="0" anchor="ctr">
            <a:normAutofit/>
          </a:bodyPr>
          <a:lstStyle>
            <a:lvl1pPr marL="0" indent="0" algn="ctr">
              <a:buNone/>
              <a:defRPr sz="1000">
                <a:solidFill>
                  <a:schemeClr val="accent2"/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33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5744236" y="3105042"/>
            <a:ext cx="1053000" cy="972000"/>
          </a:xfrm>
          <a:prstGeom prst="ellipse">
            <a:avLst/>
          </a:prstGeom>
          <a:ln w="19050">
            <a:solidFill>
              <a:schemeClr val="tx1"/>
            </a:solidFill>
          </a:ln>
        </p:spPr>
        <p:txBody>
          <a:bodyPr rtlCol="0" anchor="ctr">
            <a:normAutofit/>
          </a:bodyPr>
          <a:lstStyle>
            <a:lvl1pPr marL="0" indent="0" algn="ctr">
              <a:buNone/>
              <a:defRPr sz="1000">
                <a:solidFill>
                  <a:schemeClr val="accent2"/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34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7088403" y="3097853"/>
            <a:ext cx="1053000" cy="972000"/>
          </a:xfrm>
          <a:prstGeom prst="ellipse">
            <a:avLst/>
          </a:prstGeom>
          <a:ln w="19050">
            <a:solidFill>
              <a:schemeClr val="tx1"/>
            </a:solidFill>
          </a:ln>
        </p:spPr>
        <p:txBody>
          <a:bodyPr rtlCol="0" anchor="ctr">
            <a:normAutofit/>
          </a:bodyPr>
          <a:lstStyle>
            <a:lvl1pPr marL="0" indent="0" algn="ctr">
              <a:buNone/>
              <a:defRPr sz="1000">
                <a:solidFill>
                  <a:schemeClr val="accent2"/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41" name="Picture Placeholder 2"/>
          <p:cNvSpPr>
            <a:spLocks noGrp="1"/>
          </p:cNvSpPr>
          <p:nvPr>
            <p:ph type="pic" sz="quarter" idx="29"/>
          </p:nvPr>
        </p:nvSpPr>
        <p:spPr>
          <a:xfrm>
            <a:off x="2387721" y="4165036"/>
            <a:ext cx="1053000" cy="972000"/>
          </a:xfrm>
          <a:prstGeom prst="ellipse">
            <a:avLst/>
          </a:prstGeom>
          <a:ln w="19050">
            <a:solidFill>
              <a:schemeClr val="tx1"/>
            </a:solidFill>
          </a:ln>
        </p:spPr>
        <p:txBody>
          <a:bodyPr rtlCol="0" anchor="ctr">
            <a:normAutofit/>
          </a:bodyPr>
          <a:lstStyle>
            <a:lvl1pPr marL="0" indent="0" algn="ctr">
              <a:buNone/>
              <a:defRPr sz="1000">
                <a:solidFill>
                  <a:schemeClr val="accent2"/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42" name="Picture Placeholder 2"/>
          <p:cNvSpPr>
            <a:spLocks noGrp="1"/>
          </p:cNvSpPr>
          <p:nvPr>
            <p:ph type="pic" sz="quarter" idx="30"/>
          </p:nvPr>
        </p:nvSpPr>
        <p:spPr>
          <a:xfrm>
            <a:off x="3731886" y="4165036"/>
            <a:ext cx="1053000" cy="972000"/>
          </a:xfrm>
          <a:prstGeom prst="ellipse">
            <a:avLst/>
          </a:prstGeom>
          <a:ln w="19050">
            <a:solidFill>
              <a:schemeClr val="tx1"/>
            </a:solidFill>
          </a:ln>
        </p:spPr>
        <p:txBody>
          <a:bodyPr rtlCol="0" anchor="ctr">
            <a:normAutofit/>
          </a:bodyPr>
          <a:lstStyle>
            <a:lvl1pPr marL="0" indent="0" algn="ctr">
              <a:buNone/>
              <a:defRPr sz="1000">
                <a:solidFill>
                  <a:schemeClr val="accent2"/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43" name="Picture Placeholder 2"/>
          <p:cNvSpPr>
            <a:spLocks noGrp="1"/>
          </p:cNvSpPr>
          <p:nvPr>
            <p:ph type="pic" sz="quarter" idx="31"/>
          </p:nvPr>
        </p:nvSpPr>
        <p:spPr>
          <a:xfrm>
            <a:off x="5076052" y="4165036"/>
            <a:ext cx="1053000" cy="972000"/>
          </a:xfrm>
          <a:prstGeom prst="ellipse">
            <a:avLst/>
          </a:prstGeom>
          <a:ln w="19050">
            <a:solidFill>
              <a:schemeClr val="tx1"/>
            </a:solidFill>
          </a:ln>
        </p:spPr>
        <p:txBody>
          <a:bodyPr rtlCol="0" anchor="ctr">
            <a:normAutofit/>
          </a:bodyPr>
          <a:lstStyle>
            <a:lvl1pPr marL="0" indent="0" algn="ctr">
              <a:buNone/>
              <a:defRPr sz="1000">
                <a:solidFill>
                  <a:schemeClr val="accent2"/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44" name="Picture Placeholder 2"/>
          <p:cNvSpPr>
            <a:spLocks noGrp="1"/>
          </p:cNvSpPr>
          <p:nvPr>
            <p:ph type="pic" sz="quarter" idx="32"/>
          </p:nvPr>
        </p:nvSpPr>
        <p:spPr>
          <a:xfrm>
            <a:off x="6420218" y="4165036"/>
            <a:ext cx="1053000" cy="972000"/>
          </a:xfrm>
          <a:prstGeom prst="ellipse">
            <a:avLst/>
          </a:prstGeom>
          <a:ln w="19050">
            <a:solidFill>
              <a:schemeClr val="tx1"/>
            </a:solidFill>
          </a:ln>
        </p:spPr>
        <p:txBody>
          <a:bodyPr rtlCol="0" anchor="ctr">
            <a:normAutofit/>
          </a:bodyPr>
          <a:lstStyle>
            <a:lvl1pPr marL="0" indent="0" algn="ctr">
              <a:buNone/>
              <a:defRPr sz="1000">
                <a:solidFill>
                  <a:schemeClr val="accent2"/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64" name="Title 1"/>
          <p:cNvSpPr>
            <a:spLocks noGrp="1"/>
          </p:cNvSpPr>
          <p:nvPr>
            <p:ph type="title"/>
          </p:nvPr>
        </p:nvSpPr>
        <p:spPr>
          <a:xfrm>
            <a:off x="495300" y="304800"/>
            <a:ext cx="8915400" cy="609600"/>
          </a:xfrm>
        </p:spPr>
        <p:txBody>
          <a:bodyPr rtlCol="0">
            <a:noAutofit/>
          </a:bodyPr>
          <a:lstStyle>
            <a:lvl1pPr>
              <a:defRPr lang="en-US" sz="4000" b="0" spc="-150">
                <a:solidFill>
                  <a:schemeClr val="accent2"/>
                </a:solidFill>
                <a:effectLst>
                  <a:outerShdw dist="38100" dir="2700000" algn="ctr" rotWithShape="0">
                    <a:srgbClr val="000000">
                      <a:alpha val="15000"/>
                    </a:srgbClr>
                  </a:outerShdw>
                </a:effectLst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95300" y="925367"/>
            <a:ext cx="8915400" cy="466725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7" name="Picture Placeholder 2"/>
          <p:cNvSpPr>
            <a:spLocks noGrp="1"/>
          </p:cNvSpPr>
          <p:nvPr>
            <p:ph type="pic" sz="quarter" idx="37"/>
          </p:nvPr>
        </p:nvSpPr>
        <p:spPr>
          <a:xfrm>
            <a:off x="1084712" y="4165036"/>
            <a:ext cx="1053000" cy="972000"/>
          </a:xfrm>
          <a:prstGeom prst="ellipse">
            <a:avLst/>
          </a:prstGeom>
          <a:ln w="19050">
            <a:solidFill>
              <a:schemeClr val="tx1"/>
            </a:solidFill>
          </a:ln>
        </p:spPr>
        <p:txBody>
          <a:bodyPr rtlCol="0" anchor="ctr">
            <a:normAutofit/>
          </a:bodyPr>
          <a:lstStyle>
            <a:lvl1pPr marL="0" indent="0" algn="ctr">
              <a:buNone/>
              <a:defRPr sz="1000">
                <a:solidFill>
                  <a:schemeClr val="accent2"/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38" name="Picture Placeholder 2"/>
          <p:cNvSpPr>
            <a:spLocks noGrp="1"/>
          </p:cNvSpPr>
          <p:nvPr>
            <p:ph type="pic" sz="quarter" idx="38"/>
          </p:nvPr>
        </p:nvSpPr>
        <p:spPr>
          <a:xfrm>
            <a:off x="7728580" y="4165036"/>
            <a:ext cx="1053000" cy="972000"/>
          </a:xfrm>
          <a:prstGeom prst="ellipse">
            <a:avLst/>
          </a:prstGeom>
          <a:ln w="19050">
            <a:solidFill>
              <a:schemeClr val="tx1"/>
            </a:solidFill>
          </a:ln>
        </p:spPr>
        <p:txBody>
          <a:bodyPr rtlCol="0" anchor="ctr">
            <a:normAutofit/>
          </a:bodyPr>
          <a:lstStyle>
            <a:lvl1pPr marL="0" indent="0" algn="ctr">
              <a:buNone/>
              <a:defRPr sz="1000">
                <a:solidFill>
                  <a:schemeClr val="accent2"/>
                </a:solidFill>
              </a:defRPr>
            </a:lvl1pPr>
          </a:lstStyle>
          <a:p>
            <a:pPr lvl="0"/>
            <a:endParaRPr lang="en-US" noProof="0"/>
          </a:p>
        </p:txBody>
      </p:sp>
    </p:spTree>
  </p:cSld>
  <p:clrMapOvr>
    <a:masterClrMapping/>
  </p:clrMapOvr>
  <p:transition spd="slow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21"/>
          <p:cNvSpPr txBox="1"/>
          <p:nvPr userDrawn="1"/>
        </p:nvSpPr>
        <p:spPr>
          <a:xfrm>
            <a:off x="3341688" y="6172200"/>
            <a:ext cx="3429000" cy="4397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0" dirty="0">
                <a:solidFill>
                  <a:srgbClr val="72808A"/>
                </a:solidFill>
                <a:latin typeface="Novecento wide UltraLight"/>
                <a:cs typeface="+mn-cs"/>
              </a:rPr>
              <a:t>www.domain.com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0" dirty="0">
                <a:solidFill>
                  <a:srgbClr val="72808A"/>
                </a:solidFill>
                <a:latin typeface="Cantarell"/>
                <a:cs typeface="+mn-cs"/>
              </a:rPr>
              <a:t>Phone: +1(123) 456 78 90 | e-mail</a:t>
            </a:r>
            <a:r>
              <a:rPr lang="ru-RU" sz="1050" b="0" dirty="0">
                <a:solidFill>
                  <a:srgbClr val="72808A"/>
                </a:solidFill>
                <a:latin typeface="Cantarell"/>
                <a:cs typeface="+mn-cs"/>
              </a:rPr>
              <a:t>:</a:t>
            </a:r>
            <a:r>
              <a:rPr lang="en-US" sz="1050" b="0" dirty="0">
                <a:solidFill>
                  <a:srgbClr val="72808A"/>
                </a:solidFill>
                <a:latin typeface="Cantarell"/>
                <a:cs typeface="+mn-cs"/>
              </a:rPr>
              <a:t> mail@domain.com</a:t>
            </a:r>
          </a:p>
        </p:txBody>
      </p:sp>
      <p:grpSp>
        <p:nvGrpSpPr>
          <p:cNvPr id="12" name="Group 25"/>
          <p:cNvGrpSpPr>
            <a:grpSpLocks/>
          </p:cNvGrpSpPr>
          <p:nvPr userDrawn="1"/>
        </p:nvGrpSpPr>
        <p:grpSpPr bwMode="auto">
          <a:xfrm>
            <a:off x="9137650" y="6186488"/>
            <a:ext cx="428625" cy="395287"/>
            <a:chOff x="8434574" y="6185274"/>
            <a:chExt cx="396000" cy="396000"/>
          </a:xfrm>
        </p:grpSpPr>
        <p:sp>
          <p:nvSpPr>
            <p:cNvPr id="13" name="Oval 26">
              <a:hlinkClick r:id="" action="ppaction://hlinkshowjump?jump=nextslide"/>
            </p:cNvPr>
            <p:cNvSpPr/>
            <p:nvPr userDrawn="1"/>
          </p:nvSpPr>
          <p:spPr>
            <a:xfrm>
              <a:off x="8434574" y="6185274"/>
              <a:ext cx="396000" cy="39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prstClr val="white"/>
                </a:solidFill>
              </a:endParaRPr>
            </a:p>
          </p:txBody>
        </p:sp>
        <p:sp>
          <p:nvSpPr>
            <p:cNvPr id="14" name="L-Shape 27">
              <a:hlinkClick r:id="" action="ppaction://hlinkshowjump?jump=nextslide"/>
            </p:cNvPr>
            <p:cNvSpPr/>
            <p:nvPr userDrawn="1"/>
          </p:nvSpPr>
          <p:spPr>
            <a:xfrm rot="13500000">
              <a:off x="8547013" y="6311407"/>
              <a:ext cx="144724" cy="143733"/>
            </a:xfrm>
            <a:prstGeom prst="corner">
              <a:avLst>
                <a:gd name="adj1" fmla="val 26188"/>
                <a:gd name="adj2" fmla="val 2883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srgbClr val="018CCF"/>
                </a:solidFill>
              </a:endParaRPr>
            </a:p>
          </p:txBody>
        </p:sp>
      </p:grpSp>
      <p:grpSp>
        <p:nvGrpSpPr>
          <p:cNvPr id="15" name="Group 28"/>
          <p:cNvGrpSpPr>
            <a:grpSpLocks/>
          </p:cNvGrpSpPr>
          <p:nvPr userDrawn="1"/>
        </p:nvGrpSpPr>
        <p:grpSpPr bwMode="auto">
          <a:xfrm>
            <a:off x="8569325" y="6186488"/>
            <a:ext cx="428625" cy="395287"/>
            <a:chOff x="7909800" y="6172200"/>
            <a:chExt cx="396000" cy="396000"/>
          </a:xfrm>
        </p:grpSpPr>
        <p:sp>
          <p:nvSpPr>
            <p:cNvPr id="16" name="Oval 29">
              <a:hlinkClick r:id="" action="ppaction://hlinkshowjump?jump=previousslide"/>
            </p:cNvPr>
            <p:cNvSpPr/>
            <p:nvPr userDrawn="1"/>
          </p:nvSpPr>
          <p:spPr>
            <a:xfrm>
              <a:off x="7909800" y="6172200"/>
              <a:ext cx="396000" cy="39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prstClr val="white"/>
                </a:solidFill>
              </a:endParaRPr>
            </a:p>
          </p:txBody>
        </p:sp>
        <p:sp>
          <p:nvSpPr>
            <p:cNvPr id="17" name="L-Shape 30">
              <a:hlinkClick r:id="" action="ppaction://hlinkshowjump?jump=previousslide"/>
            </p:cNvPr>
            <p:cNvSpPr/>
            <p:nvPr userDrawn="1"/>
          </p:nvSpPr>
          <p:spPr>
            <a:xfrm rot="2700000">
              <a:off x="8042772" y="6298333"/>
              <a:ext cx="144724" cy="143733"/>
            </a:xfrm>
            <a:prstGeom prst="corner">
              <a:avLst>
                <a:gd name="adj1" fmla="val 26188"/>
                <a:gd name="adj2" fmla="val 2883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srgbClr val="018CCF"/>
                </a:solidFill>
              </a:endParaRPr>
            </a:p>
          </p:txBody>
        </p:sp>
      </p:grpSp>
      <p:grpSp>
        <p:nvGrpSpPr>
          <p:cNvPr id="18" name="Group 22"/>
          <p:cNvGrpSpPr>
            <a:grpSpLocks/>
          </p:cNvGrpSpPr>
          <p:nvPr userDrawn="1"/>
        </p:nvGrpSpPr>
        <p:grpSpPr bwMode="auto">
          <a:xfrm>
            <a:off x="366713" y="6186488"/>
            <a:ext cx="1617662" cy="395287"/>
            <a:chOff x="337870" y="6193900"/>
            <a:chExt cx="1493833" cy="396000"/>
          </a:xfrm>
        </p:grpSpPr>
        <p:sp>
          <p:nvSpPr>
            <p:cNvPr id="19" name="Rounded Rectangle 23"/>
            <p:cNvSpPr/>
            <p:nvPr userDrawn="1"/>
          </p:nvSpPr>
          <p:spPr>
            <a:xfrm>
              <a:off x="337870" y="6193900"/>
              <a:ext cx="735922" cy="396000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bIns="72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0" dirty="0">
                  <a:solidFill>
                    <a:prstClr val="white"/>
                  </a:solidFill>
                  <a:latin typeface="Novecento wide UltraLight"/>
                </a:rPr>
                <a:t>YOUR</a:t>
              </a:r>
              <a:endParaRPr lang="ru-RU" sz="1400" b="0" dirty="0">
                <a:solidFill>
                  <a:prstClr val="white"/>
                </a:solidFill>
                <a:latin typeface="Novecento wide UltraLight"/>
              </a:endParaRPr>
            </a:p>
          </p:txBody>
        </p:sp>
        <p:sp>
          <p:nvSpPr>
            <p:cNvPr id="20" name="Rounded Rectangle 24"/>
            <p:cNvSpPr/>
            <p:nvPr userDrawn="1"/>
          </p:nvSpPr>
          <p:spPr>
            <a:xfrm>
              <a:off x="1095781" y="6198671"/>
              <a:ext cx="735922" cy="386459"/>
            </a:xfrm>
            <a:prstGeom prst="roundRect">
              <a:avLst>
                <a:gd name="adj" fmla="val 30667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bIns="7200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0" dirty="0">
                  <a:solidFill>
                    <a:srgbClr val="018CCF"/>
                  </a:solidFill>
                  <a:latin typeface="Novecento wide UltraLight"/>
                </a:rPr>
                <a:t>LOGO</a:t>
              </a:r>
              <a:endParaRPr lang="ru-RU" sz="1400" b="0" dirty="0">
                <a:solidFill>
                  <a:srgbClr val="018CCF"/>
                </a:solidFill>
                <a:latin typeface="Novecento wide UltraLight"/>
              </a:endParaRPr>
            </a:p>
          </p:txBody>
        </p:sp>
      </p:grp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495300" y="304800"/>
            <a:ext cx="8915400" cy="609600"/>
          </a:xfrm>
        </p:spPr>
        <p:txBody>
          <a:bodyPr rtlCol="0">
            <a:noAutofit/>
          </a:bodyPr>
          <a:lstStyle>
            <a:lvl1pPr>
              <a:defRPr lang="en-US" sz="4000" b="0" spc="-150">
                <a:solidFill>
                  <a:schemeClr val="accent2"/>
                </a:solidFill>
                <a:effectLst>
                  <a:outerShdw dist="38100" dir="2700000" algn="ctr" rotWithShape="0">
                    <a:srgbClr val="000000">
                      <a:alpha val="15000"/>
                    </a:srgbClr>
                  </a:outerShdw>
                </a:effectLst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34"/>
          </p:nvPr>
        </p:nvSpPr>
        <p:spPr>
          <a:xfrm>
            <a:off x="278606" y="1601400"/>
            <a:ext cx="2145000" cy="1980000"/>
          </a:xfrm>
          <a:prstGeom prst="ellipse">
            <a:avLst/>
          </a:prstGeom>
          <a:ln w="28575">
            <a:solidFill>
              <a:schemeClr val="tx1"/>
            </a:solidFill>
          </a:ln>
        </p:spPr>
        <p:txBody>
          <a:bodyPr rtlCol="0" anchor="ctr">
            <a:normAutofit/>
          </a:bodyPr>
          <a:lstStyle>
            <a:lvl1pPr marL="0" indent="0" algn="ctr">
              <a:buNone/>
              <a:defRPr sz="1400">
                <a:solidFill>
                  <a:schemeClr val="accent2"/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52" name="Picture Placeholder 2"/>
          <p:cNvSpPr>
            <a:spLocks noGrp="1"/>
          </p:cNvSpPr>
          <p:nvPr>
            <p:ph type="pic" sz="quarter" idx="35"/>
          </p:nvPr>
        </p:nvSpPr>
        <p:spPr>
          <a:xfrm>
            <a:off x="2671039" y="1601400"/>
            <a:ext cx="2145000" cy="1980000"/>
          </a:xfrm>
          <a:prstGeom prst="ellipse">
            <a:avLst/>
          </a:prstGeom>
          <a:ln w="28575">
            <a:solidFill>
              <a:schemeClr val="tx1"/>
            </a:solidFill>
          </a:ln>
        </p:spPr>
        <p:txBody>
          <a:bodyPr rtlCol="0" anchor="ctr">
            <a:normAutofit/>
          </a:bodyPr>
          <a:lstStyle>
            <a:lvl1pPr marL="0" indent="0" algn="ctr">
              <a:buNone/>
              <a:defRPr sz="1400">
                <a:solidFill>
                  <a:schemeClr val="accent2"/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53" name="Picture Placeholder 2"/>
          <p:cNvSpPr>
            <a:spLocks noGrp="1"/>
          </p:cNvSpPr>
          <p:nvPr>
            <p:ph type="pic" sz="quarter" idx="36"/>
          </p:nvPr>
        </p:nvSpPr>
        <p:spPr>
          <a:xfrm>
            <a:off x="5063471" y="1601400"/>
            <a:ext cx="2145000" cy="1980000"/>
          </a:xfrm>
          <a:prstGeom prst="ellipse">
            <a:avLst/>
          </a:prstGeom>
          <a:ln w="28575">
            <a:solidFill>
              <a:schemeClr val="tx1"/>
            </a:solidFill>
          </a:ln>
        </p:spPr>
        <p:txBody>
          <a:bodyPr rtlCol="0" anchor="ctr">
            <a:normAutofit/>
          </a:bodyPr>
          <a:lstStyle>
            <a:lvl1pPr marL="0" indent="0" algn="ctr">
              <a:buNone/>
              <a:defRPr sz="1400">
                <a:solidFill>
                  <a:schemeClr val="accent2"/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54" name="Picture Placeholder 2"/>
          <p:cNvSpPr>
            <a:spLocks noGrp="1"/>
          </p:cNvSpPr>
          <p:nvPr>
            <p:ph type="pic" sz="quarter" idx="37"/>
          </p:nvPr>
        </p:nvSpPr>
        <p:spPr>
          <a:xfrm>
            <a:off x="7455902" y="1601400"/>
            <a:ext cx="2145000" cy="1980000"/>
          </a:xfrm>
          <a:prstGeom prst="ellipse">
            <a:avLst/>
          </a:prstGeom>
          <a:ln w="28575">
            <a:solidFill>
              <a:schemeClr val="tx1"/>
            </a:solidFill>
          </a:ln>
        </p:spPr>
        <p:txBody>
          <a:bodyPr rtlCol="0" anchor="ctr">
            <a:normAutofit/>
          </a:bodyPr>
          <a:lstStyle>
            <a:lvl1pPr marL="0" indent="0" algn="ctr">
              <a:buNone/>
              <a:defRPr sz="1400">
                <a:solidFill>
                  <a:schemeClr val="accent2"/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8"/>
          </p:nvPr>
        </p:nvSpPr>
        <p:spPr>
          <a:xfrm>
            <a:off x="406946" y="3810000"/>
            <a:ext cx="1888331" cy="1752600"/>
          </a:xfrm>
          <a:effectLst/>
        </p:spPr>
        <p:txBody>
          <a:bodyPr>
            <a:noAutofit/>
          </a:bodyPr>
          <a:lstStyle>
            <a:lvl1pPr marL="0" indent="0" algn="ctr">
              <a:buNone/>
              <a:defRPr sz="1800" b="0" cap="none" spc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defRPr>
            </a:lvl1pPr>
            <a:lvl2pPr marL="0" indent="0" algn="ctr">
              <a:buNone/>
              <a:defRPr sz="1400" b="0" cap="none" spc="0">
                <a:ln>
                  <a:noFill/>
                </a:ln>
                <a:solidFill>
                  <a:schemeClr val="accent2"/>
                </a:solidFill>
                <a:effectLst/>
                <a:latin typeface="+mn-lt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55" name="Text Placeholder 4"/>
          <p:cNvSpPr>
            <a:spLocks noGrp="1"/>
          </p:cNvSpPr>
          <p:nvPr>
            <p:ph type="body" sz="quarter" idx="39"/>
          </p:nvPr>
        </p:nvSpPr>
        <p:spPr>
          <a:xfrm>
            <a:off x="2799378" y="3810000"/>
            <a:ext cx="1888331" cy="1752600"/>
          </a:xfrm>
          <a:effectLst/>
        </p:spPr>
        <p:txBody>
          <a:bodyPr>
            <a:noAutofit/>
          </a:bodyPr>
          <a:lstStyle>
            <a:lvl1pPr marL="0" indent="0" algn="ctr">
              <a:buNone/>
              <a:defRPr sz="1800" b="0" cap="none" spc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defRPr>
            </a:lvl1pPr>
            <a:lvl2pPr marL="0" indent="0" algn="ctr">
              <a:buNone/>
              <a:defRPr sz="1400" b="0" cap="none" spc="0">
                <a:ln>
                  <a:noFill/>
                </a:ln>
                <a:solidFill>
                  <a:schemeClr val="accent2"/>
                </a:solidFill>
                <a:effectLst/>
                <a:latin typeface="+mn-lt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56" name="Text Placeholder 4"/>
          <p:cNvSpPr>
            <a:spLocks noGrp="1"/>
          </p:cNvSpPr>
          <p:nvPr>
            <p:ph type="body" sz="quarter" idx="40"/>
          </p:nvPr>
        </p:nvSpPr>
        <p:spPr>
          <a:xfrm>
            <a:off x="5191811" y="3810000"/>
            <a:ext cx="1888331" cy="1752600"/>
          </a:xfrm>
          <a:effectLst/>
        </p:spPr>
        <p:txBody>
          <a:bodyPr>
            <a:noAutofit/>
          </a:bodyPr>
          <a:lstStyle>
            <a:lvl1pPr marL="0" indent="0" algn="ctr">
              <a:buNone/>
              <a:defRPr sz="1800" b="0" cap="none" spc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defRPr>
            </a:lvl1pPr>
            <a:lvl2pPr marL="0" indent="0" algn="ctr">
              <a:buNone/>
              <a:defRPr sz="1400" b="0" cap="none" spc="0">
                <a:ln>
                  <a:noFill/>
                </a:ln>
                <a:solidFill>
                  <a:schemeClr val="accent2"/>
                </a:solidFill>
                <a:effectLst/>
                <a:latin typeface="+mn-lt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57" name="Text Placeholder 4"/>
          <p:cNvSpPr>
            <a:spLocks noGrp="1"/>
          </p:cNvSpPr>
          <p:nvPr>
            <p:ph type="body" sz="quarter" idx="41"/>
          </p:nvPr>
        </p:nvSpPr>
        <p:spPr>
          <a:xfrm>
            <a:off x="7584242" y="3810000"/>
            <a:ext cx="1888331" cy="1752600"/>
          </a:xfrm>
          <a:effectLst/>
        </p:spPr>
        <p:txBody>
          <a:bodyPr>
            <a:noAutofit/>
          </a:bodyPr>
          <a:lstStyle>
            <a:lvl1pPr marL="0" indent="0" algn="ctr">
              <a:buNone/>
              <a:defRPr sz="1800" b="0" cap="none" spc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defRPr>
            </a:lvl1pPr>
            <a:lvl2pPr marL="0" indent="0" algn="ctr">
              <a:buNone/>
              <a:defRPr sz="1400" b="0" cap="none" spc="0">
                <a:ln>
                  <a:noFill/>
                </a:ln>
                <a:solidFill>
                  <a:schemeClr val="accent2"/>
                </a:solidFill>
                <a:effectLst/>
                <a:latin typeface="+mn-lt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21"/>
          <p:cNvSpPr txBox="1"/>
          <p:nvPr userDrawn="1"/>
        </p:nvSpPr>
        <p:spPr>
          <a:xfrm>
            <a:off x="3341688" y="6172200"/>
            <a:ext cx="3429000" cy="4397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0" dirty="0">
                <a:solidFill>
                  <a:srgbClr val="72808A"/>
                </a:solidFill>
                <a:latin typeface="Novecento wide UltraLight"/>
                <a:cs typeface="+mn-cs"/>
              </a:rPr>
              <a:t>www.domain.com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0" dirty="0">
                <a:solidFill>
                  <a:srgbClr val="72808A"/>
                </a:solidFill>
                <a:latin typeface="Cantarell"/>
                <a:cs typeface="+mn-cs"/>
              </a:rPr>
              <a:t>Phone: +1(123) 456 78 90 | e-mail</a:t>
            </a:r>
            <a:r>
              <a:rPr lang="ru-RU" sz="1050" b="0" dirty="0">
                <a:solidFill>
                  <a:srgbClr val="72808A"/>
                </a:solidFill>
                <a:latin typeface="Cantarell"/>
                <a:cs typeface="+mn-cs"/>
              </a:rPr>
              <a:t>:</a:t>
            </a:r>
            <a:r>
              <a:rPr lang="en-US" sz="1050" b="0" dirty="0">
                <a:solidFill>
                  <a:srgbClr val="72808A"/>
                </a:solidFill>
                <a:latin typeface="Cantarell"/>
                <a:cs typeface="+mn-cs"/>
              </a:rPr>
              <a:t> mail@domain.com</a:t>
            </a:r>
          </a:p>
        </p:txBody>
      </p:sp>
      <p:grpSp>
        <p:nvGrpSpPr>
          <p:cNvPr id="11" name="Group 25"/>
          <p:cNvGrpSpPr>
            <a:grpSpLocks/>
          </p:cNvGrpSpPr>
          <p:nvPr userDrawn="1"/>
        </p:nvGrpSpPr>
        <p:grpSpPr bwMode="auto">
          <a:xfrm>
            <a:off x="9137650" y="6186488"/>
            <a:ext cx="428625" cy="395287"/>
            <a:chOff x="8434574" y="6185274"/>
            <a:chExt cx="396000" cy="396000"/>
          </a:xfrm>
        </p:grpSpPr>
        <p:sp>
          <p:nvSpPr>
            <p:cNvPr id="12" name="Oval 26">
              <a:hlinkClick r:id="" action="ppaction://hlinkshowjump?jump=nextslide"/>
            </p:cNvPr>
            <p:cNvSpPr/>
            <p:nvPr userDrawn="1"/>
          </p:nvSpPr>
          <p:spPr>
            <a:xfrm>
              <a:off x="8434574" y="6185274"/>
              <a:ext cx="396000" cy="39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prstClr val="white"/>
                </a:solidFill>
              </a:endParaRPr>
            </a:p>
          </p:txBody>
        </p:sp>
        <p:sp>
          <p:nvSpPr>
            <p:cNvPr id="13" name="L-Shape 27">
              <a:hlinkClick r:id="" action="ppaction://hlinkshowjump?jump=nextslide"/>
            </p:cNvPr>
            <p:cNvSpPr/>
            <p:nvPr userDrawn="1"/>
          </p:nvSpPr>
          <p:spPr>
            <a:xfrm rot="13500000">
              <a:off x="8547013" y="6311407"/>
              <a:ext cx="144724" cy="143733"/>
            </a:xfrm>
            <a:prstGeom prst="corner">
              <a:avLst>
                <a:gd name="adj1" fmla="val 26188"/>
                <a:gd name="adj2" fmla="val 2883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srgbClr val="018CCF"/>
                </a:solidFill>
              </a:endParaRPr>
            </a:p>
          </p:txBody>
        </p:sp>
      </p:grpSp>
      <p:grpSp>
        <p:nvGrpSpPr>
          <p:cNvPr id="14" name="Group 28"/>
          <p:cNvGrpSpPr>
            <a:grpSpLocks/>
          </p:cNvGrpSpPr>
          <p:nvPr userDrawn="1"/>
        </p:nvGrpSpPr>
        <p:grpSpPr bwMode="auto">
          <a:xfrm>
            <a:off x="8569325" y="6186488"/>
            <a:ext cx="428625" cy="395287"/>
            <a:chOff x="7909800" y="6172200"/>
            <a:chExt cx="396000" cy="396000"/>
          </a:xfrm>
        </p:grpSpPr>
        <p:sp>
          <p:nvSpPr>
            <p:cNvPr id="15" name="Oval 29">
              <a:hlinkClick r:id="" action="ppaction://hlinkshowjump?jump=previousslide"/>
            </p:cNvPr>
            <p:cNvSpPr/>
            <p:nvPr userDrawn="1"/>
          </p:nvSpPr>
          <p:spPr>
            <a:xfrm>
              <a:off x="7909800" y="6172200"/>
              <a:ext cx="396000" cy="39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prstClr val="white"/>
                </a:solidFill>
              </a:endParaRPr>
            </a:p>
          </p:txBody>
        </p:sp>
        <p:sp>
          <p:nvSpPr>
            <p:cNvPr id="16" name="L-Shape 30">
              <a:hlinkClick r:id="" action="ppaction://hlinkshowjump?jump=previousslide"/>
            </p:cNvPr>
            <p:cNvSpPr/>
            <p:nvPr userDrawn="1"/>
          </p:nvSpPr>
          <p:spPr>
            <a:xfrm rot="2700000">
              <a:off x="8042772" y="6298333"/>
              <a:ext cx="144724" cy="143733"/>
            </a:xfrm>
            <a:prstGeom prst="corner">
              <a:avLst>
                <a:gd name="adj1" fmla="val 26188"/>
                <a:gd name="adj2" fmla="val 2883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srgbClr val="018CCF"/>
                </a:solidFill>
              </a:endParaRPr>
            </a:p>
          </p:txBody>
        </p:sp>
      </p:grpSp>
      <p:grpSp>
        <p:nvGrpSpPr>
          <p:cNvPr id="17" name="Group 22"/>
          <p:cNvGrpSpPr>
            <a:grpSpLocks/>
          </p:cNvGrpSpPr>
          <p:nvPr userDrawn="1"/>
        </p:nvGrpSpPr>
        <p:grpSpPr bwMode="auto">
          <a:xfrm>
            <a:off x="366713" y="6186488"/>
            <a:ext cx="1617662" cy="395287"/>
            <a:chOff x="337870" y="6193900"/>
            <a:chExt cx="1493833" cy="396000"/>
          </a:xfrm>
        </p:grpSpPr>
        <p:sp>
          <p:nvSpPr>
            <p:cNvPr id="18" name="Rounded Rectangle 23"/>
            <p:cNvSpPr/>
            <p:nvPr userDrawn="1"/>
          </p:nvSpPr>
          <p:spPr>
            <a:xfrm>
              <a:off x="337870" y="6193900"/>
              <a:ext cx="735922" cy="396000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bIns="72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0" dirty="0">
                  <a:solidFill>
                    <a:prstClr val="white"/>
                  </a:solidFill>
                  <a:latin typeface="Novecento wide UltraLight"/>
                </a:rPr>
                <a:t>YOUR</a:t>
              </a:r>
              <a:endParaRPr lang="ru-RU" sz="1400" b="0" dirty="0">
                <a:solidFill>
                  <a:prstClr val="white"/>
                </a:solidFill>
                <a:latin typeface="Novecento wide UltraLight"/>
              </a:endParaRPr>
            </a:p>
          </p:txBody>
        </p:sp>
        <p:sp>
          <p:nvSpPr>
            <p:cNvPr id="19" name="Rounded Rectangle 24"/>
            <p:cNvSpPr/>
            <p:nvPr userDrawn="1"/>
          </p:nvSpPr>
          <p:spPr>
            <a:xfrm>
              <a:off x="1095781" y="6198671"/>
              <a:ext cx="735922" cy="386459"/>
            </a:xfrm>
            <a:prstGeom prst="roundRect">
              <a:avLst>
                <a:gd name="adj" fmla="val 30667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bIns="7200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0" dirty="0">
                  <a:solidFill>
                    <a:srgbClr val="018CCF"/>
                  </a:solidFill>
                  <a:latin typeface="Novecento wide UltraLight"/>
                </a:rPr>
                <a:t>LOGO</a:t>
              </a:r>
              <a:endParaRPr lang="ru-RU" sz="1400" b="0" dirty="0">
                <a:solidFill>
                  <a:srgbClr val="018CCF"/>
                </a:solidFill>
                <a:latin typeface="Novecento wide UltraLight"/>
              </a:endParaRPr>
            </a:p>
          </p:txBody>
        </p:sp>
      </p:grp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495300" y="304800"/>
            <a:ext cx="8915400" cy="609600"/>
          </a:xfrm>
        </p:spPr>
        <p:txBody>
          <a:bodyPr rtlCol="0">
            <a:noAutofit/>
          </a:bodyPr>
          <a:lstStyle>
            <a:lvl1pPr>
              <a:defRPr lang="en-US" sz="4000" b="0" spc="-150">
                <a:solidFill>
                  <a:schemeClr val="accent2"/>
                </a:solidFill>
                <a:effectLst>
                  <a:outerShdw dist="38100" dir="2700000" algn="ctr" rotWithShape="0">
                    <a:srgbClr val="000000">
                      <a:alpha val="15000"/>
                    </a:srgbClr>
                  </a:outerShdw>
                </a:effectLst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34"/>
          </p:nvPr>
        </p:nvSpPr>
        <p:spPr>
          <a:xfrm>
            <a:off x="278606" y="1828800"/>
            <a:ext cx="2887950" cy="2665800"/>
          </a:xfrm>
          <a:prstGeom prst="ellipse">
            <a:avLst/>
          </a:prstGeom>
          <a:ln w="28575">
            <a:solidFill>
              <a:schemeClr val="tx1"/>
            </a:solidFill>
          </a:ln>
        </p:spPr>
        <p:txBody>
          <a:bodyPr rtlCol="0" anchor="ctr">
            <a:normAutofit/>
          </a:bodyPr>
          <a:lstStyle>
            <a:lvl1pPr marL="0" indent="0" algn="ctr">
              <a:buNone/>
              <a:defRPr sz="1400">
                <a:solidFill>
                  <a:schemeClr val="accent2"/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8"/>
          </p:nvPr>
        </p:nvSpPr>
        <p:spPr>
          <a:xfrm>
            <a:off x="484331" y="4572008"/>
            <a:ext cx="2476500" cy="1388533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accent2"/>
                </a:solidFill>
                <a:latin typeface="+mn-lt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accent2"/>
                </a:solidFill>
                <a:latin typeface="+mn-lt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35" name="Picture Placeholder 2"/>
          <p:cNvSpPr>
            <a:spLocks noGrp="1"/>
          </p:cNvSpPr>
          <p:nvPr>
            <p:ph type="pic" sz="quarter" idx="39"/>
          </p:nvPr>
        </p:nvSpPr>
        <p:spPr>
          <a:xfrm>
            <a:off x="3523853" y="1828800"/>
            <a:ext cx="2887950" cy="2665800"/>
          </a:xfrm>
          <a:prstGeom prst="ellipse">
            <a:avLst/>
          </a:prstGeom>
          <a:ln w="28575">
            <a:solidFill>
              <a:schemeClr val="tx1"/>
            </a:solidFill>
          </a:ln>
        </p:spPr>
        <p:txBody>
          <a:bodyPr rtlCol="0" anchor="ctr">
            <a:normAutofit/>
          </a:bodyPr>
          <a:lstStyle>
            <a:lvl1pPr marL="0" indent="0" algn="ctr">
              <a:buNone/>
              <a:defRPr sz="1400">
                <a:solidFill>
                  <a:schemeClr val="accent2"/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36" name="Picture Placeholder 2"/>
          <p:cNvSpPr>
            <a:spLocks noGrp="1"/>
          </p:cNvSpPr>
          <p:nvPr>
            <p:ph type="pic" sz="quarter" idx="40"/>
          </p:nvPr>
        </p:nvSpPr>
        <p:spPr>
          <a:xfrm>
            <a:off x="6769100" y="1828800"/>
            <a:ext cx="2887950" cy="2665800"/>
          </a:xfrm>
          <a:prstGeom prst="ellipse">
            <a:avLst/>
          </a:prstGeom>
          <a:ln w="28575">
            <a:solidFill>
              <a:schemeClr val="tx1"/>
            </a:solidFill>
          </a:ln>
        </p:spPr>
        <p:txBody>
          <a:bodyPr rtlCol="0" anchor="ctr">
            <a:normAutofit/>
          </a:bodyPr>
          <a:lstStyle>
            <a:lvl1pPr marL="0" indent="0" algn="ctr">
              <a:buNone/>
              <a:defRPr sz="1400">
                <a:solidFill>
                  <a:schemeClr val="accent2"/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38" name="Text Placeholder 4"/>
          <p:cNvSpPr>
            <a:spLocks noGrp="1"/>
          </p:cNvSpPr>
          <p:nvPr>
            <p:ph type="body" sz="quarter" idx="41"/>
          </p:nvPr>
        </p:nvSpPr>
        <p:spPr>
          <a:xfrm>
            <a:off x="3729578" y="4572008"/>
            <a:ext cx="2476500" cy="1388533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accent2"/>
                </a:solidFill>
                <a:latin typeface="+mn-lt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accent2"/>
                </a:solidFill>
                <a:latin typeface="+mn-lt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39" name="Text Placeholder 4"/>
          <p:cNvSpPr>
            <a:spLocks noGrp="1"/>
          </p:cNvSpPr>
          <p:nvPr>
            <p:ph type="body" sz="quarter" idx="42"/>
          </p:nvPr>
        </p:nvSpPr>
        <p:spPr>
          <a:xfrm>
            <a:off x="6974825" y="4572008"/>
            <a:ext cx="2476500" cy="1388533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accent2"/>
                </a:solidFill>
                <a:latin typeface="+mn-lt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accent2"/>
                </a:solidFill>
                <a:latin typeface="+mn-lt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40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95300" y="925367"/>
            <a:ext cx="8915400" cy="466725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21"/>
          <p:cNvSpPr txBox="1"/>
          <p:nvPr userDrawn="1"/>
        </p:nvSpPr>
        <p:spPr>
          <a:xfrm>
            <a:off x="3341688" y="6172200"/>
            <a:ext cx="3429000" cy="4397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0" dirty="0">
                <a:solidFill>
                  <a:srgbClr val="72808A"/>
                </a:solidFill>
                <a:latin typeface="Novecento wide UltraLight"/>
                <a:cs typeface="+mn-cs"/>
              </a:rPr>
              <a:t>www.domain.com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0" dirty="0">
                <a:solidFill>
                  <a:srgbClr val="72808A"/>
                </a:solidFill>
                <a:latin typeface="Cantarell"/>
                <a:cs typeface="+mn-cs"/>
              </a:rPr>
              <a:t>Phone: +1(123) 456 78 90 | e-mail</a:t>
            </a:r>
            <a:r>
              <a:rPr lang="ru-RU" sz="1050" b="0" dirty="0">
                <a:solidFill>
                  <a:srgbClr val="72808A"/>
                </a:solidFill>
                <a:latin typeface="Cantarell"/>
                <a:cs typeface="+mn-cs"/>
              </a:rPr>
              <a:t>:</a:t>
            </a:r>
            <a:r>
              <a:rPr lang="en-US" sz="1050" b="0" dirty="0">
                <a:solidFill>
                  <a:srgbClr val="72808A"/>
                </a:solidFill>
                <a:latin typeface="Cantarell"/>
                <a:cs typeface="+mn-cs"/>
              </a:rPr>
              <a:t> mail@domain.com</a:t>
            </a:r>
          </a:p>
        </p:txBody>
      </p:sp>
      <p:grpSp>
        <p:nvGrpSpPr>
          <p:cNvPr id="20" name="Group 25"/>
          <p:cNvGrpSpPr>
            <a:grpSpLocks/>
          </p:cNvGrpSpPr>
          <p:nvPr userDrawn="1"/>
        </p:nvGrpSpPr>
        <p:grpSpPr bwMode="auto">
          <a:xfrm>
            <a:off x="9137650" y="6186488"/>
            <a:ext cx="428625" cy="395287"/>
            <a:chOff x="8434574" y="6185274"/>
            <a:chExt cx="396000" cy="396000"/>
          </a:xfrm>
        </p:grpSpPr>
        <p:sp>
          <p:nvSpPr>
            <p:cNvPr id="21" name="Oval 26">
              <a:hlinkClick r:id="" action="ppaction://hlinkshowjump?jump=nextslide"/>
            </p:cNvPr>
            <p:cNvSpPr/>
            <p:nvPr userDrawn="1"/>
          </p:nvSpPr>
          <p:spPr>
            <a:xfrm>
              <a:off x="8434574" y="6185274"/>
              <a:ext cx="396000" cy="39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prstClr val="white"/>
                </a:solidFill>
              </a:endParaRPr>
            </a:p>
          </p:txBody>
        </p:sp>
        <p:sp>
          <p:nvSpPr>
            <p:cNvPr id="22" name="L-Shape 27">
              <a:hlinkClick r:id="" action="ppaction://hlinkshowjump?jump=nextslide"/>
            </p:cNvPr>
            <p:cNvSpPr/>
            <p:nvPr userDrawn="1"/>
          </p:nvSpPr>
          <p:spPr>
            <a:xfrm rot="13500000">
              <a:off x="8547013" y="6311407"/>
              <a:ext cx="144724" cy="143733"/>
            </a:xfrm>
            <a:prstGeom prst="corner">
              <a:avLst>
                <a:gd name="adj1" fmla="val 26188"/>
                <a:gd name="adj2" fmla="val 2883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srgbClr val="018CCF"/>
                </a:solidFill>
              </a:endParaRPr>
            </a:p>
          </p:txBody>
        </p:sp>
      </p:grpSp>
      <p:grpSp>
        <p:nvGrpSpPr>
          <p:cNvPr id="23" name="Group 28"/>
          <p:cNvGrpSpPr>
            <a:grpSpLocks/>
          </p:cNvGrpSpPr>
          <p:nvPr userDrawn="1"/>
        </p:nvGrpSpPr>
        <p:grpSpPr bwMode="auto">
          <a:xfrm>
            <a:off x="8569325" y="6186488"/>
            <a:ext cx="428625" cy="395287"/>
            <a:chOff x="7909800" y="6172200"/>
            <a:chExt cx="396000" cy="396000"/>
          </a:xfrm>
        </p:grpSpPr>
        <p:sp>
          <p:nvSpPr>
            <p:cNvPr id="24" name="Oval 29">
              <a:hlinkClick r:id="" action="ppaction://hlinkshowjump?jump=previousslide"/>
            </p:cNvPr>
            <p:cNvSpPr/>
            <p:nvPr userDrawn="1"/>
          </p:nvSpPr>
          <p:spPr>
            <a:xfrm>
              <a:off x="7909800" y="6172200"/>
              <a:ext cx="396000" cy="39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prstClr val="white"/>
                </a:solidFill>
              </a:endParaRPr>
            </a:p>
          </p:txBody>
        </p:sp>
        <p:sp>
          <p:nvSpPr>
            <p:cNvPr id="25" name="L-Shape 30">
              <a:hlinkClick r:id="" action="ppaction://hlinkshowjump?jump=previousslide"/>
            </p:cNvPr>
            <p:cNvSpPr/>
            <p:nvPr userDrawn="1"/>
          </p:nvSpPr>
          <p:spPr>
            <a:xfrm rot="2700000">
              <a:off x="8042772" y="6298333"/>
              <a:ext cx="144724" cy="143733"/>
            </a:xfrm>
            <a:prstGeom prst="corner">
              <a:avLst>
                <a:gd name="adj1" fmla="val 26188"/>
                <a:gd name="adj2" fmla="val 2883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srgbClr val="018CCF"/>
                </a:solidFill>
              </a:endParaRPr>
            </a:p>
          </p:txBody>
        </p:sp>
      </p:grpSp>
      <p:grpSp>
        <p:nvGrpSpPr>
          <p:cNvPr id="26" name="Group 36"/>
          <p:cNvGrpSpPr>
            <a:grpSpLocks/>
          </p:cNvGrpSpPr>
          <p:nvPr userDrawn="1"/>
        </p:nvGrpSpPr>
        <p:grpSpPr bwMode="auto">
          <a:xfrm>
            <a:off x="366713" y="6186488"/>
            <a:ext cx="1617662" cy="395287"/>
            <a:chOff x="337870" y="6193900"/>
            <a:chExt cx="1493833" cy="396000"/>
          </a:xfrm>
        </p:grpSpPr>
        <p:sp>
          <p:nvSpPr>
            <p:cNvPr id="27" name="Rounded Rectangle 37"/>
            <p:cNvSpPr/>
            <p:nvPr userDrawn="1"/>
          </p:nvSpPr>
          <p:spPr>
            <a:xfrm>
              <a:off x="337870" y="6193900"/>
              <a:ext cx="735922" cy="396000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bIns="72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0" dirty="0">
                  <a:solidFill>
                    <a:prstClr val="white"/>
                  </a:solidFill>
                  <a:latin typeface="Novecento wide UltraLight"/>
                </a:rPr>
                <a:t>YOUR</a:t>
              </a:r>
              <a:endParaRPr lang="ru-RU" sz="1400" b="0" dirty="0">
                <a:solidFill>
                  <a:prstClr val="white"/>
                </a:solidFill>
                <a:latin typeface="Novecento wide UltraLight"/>
              </a:endParaRPr>
            </a:p>
          </p:txBody>
        </p:sp>
        <p:sp>
          <p:nvSpPr>
            <p:cNvPr id="28" name="Rounded Rectangle 38"/>
            <p:cNvSpPr/>
            <p:nvPr userDrawn="1"/>
          </p:nvSpPr>
          <p:spPr>
            <a:xfrm>
              <a:off x="1095781" y="6198671"/>
              <a:ext cx="735922" cy="386459"/>
            </a:xfrm>
            <a:prstGeom prst="roundRect">
              <a:avLst>
                <a:gd name="adj" fmla="val 30667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bIns="7200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0" dirty="0">
                  <a:solidFill>
                    <a:srgbClr val="018CCF"/>
                  </a:solidFill>
                  <a:latin typeface="Novecento wide UltraLight"/>
                </a:rPr>
                <a:t>LOGO</a:t>
              </a:r>
              <a:endParaRPr lang="ru-RU" sz="1400" b="0" dirty="0">
                <a:solidFill>
                  <a:srgbClr val="018CCF"/>
                </a:solidFill>
                <a:latin typeface="Novecento wide UltraLight"/>
              </a:endParaRPr>
            </a:p>
          </p:txBody>
        </p:sp>
      </p:grp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495300" y="304800"/>
            <a:ext cx="8915400" cy="609600"/>
          </a:xfrm>
        </p:spPr>
        <p:txBody>
          <a:bodyPr rtlCol="0">
            <a:noAutofit/>
          </a:bodyPr>
          <a:lstStyle>
            <a:lvl1pPr>
              <a:defRPr lang="en-US" sz="4000" b="0" spc="-150">
                <a:solidFill>
                  <a:schemeClr val="accent2"/>
                </a:solidFill>
                <a:effectLst>
                  <a:outerShdw dist="38100" dir="2700000" algn="ctr" rotWithShape="0">
                    <a:srgbClr val="000000">
                      <a:alpha val="15000"/>
                    </a:srgbClr>
                  </a:outerShdw>
                </a:effectLst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8"/>
          </p:nvPr>
        </p:nvSpPr>
        <p:spPr>
          <a:xfrm>
            <a:off x="284236" y="3018696"/>
            <a:ext cx="2242197" cy="45720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b="0">
                <a:solidFill>
                  <a:schemeClr val="tx1"/>
                </a:solidFill>
                <a:latin typeface="+mj-lt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chemeClr val="accent2"/>
                </a:solidFill>
                <a:latin typeface="+mn-lt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34" name="Picture Placeholder 2"/>
          <p:cNvSpPr>
            <a:spLocks noGrp="1"/>
          </p:cNvSpPr>
          <p:nvPr>
            <p:ph type="pic" sz="quarter" idx="41"/>
          </p:nvPr>
        </p:nvSpPr>
        <p:spPr>
          <a:xfrm>
            <a:off x="449835" y="1219199"/>
            <a:ext cx="1911000" cy="1764000"/>
          </a:xfrm>
          <a:prstGeom prst="ellipse">
            <a:avLst/>
          </a:prstGeom>
          <a:ln w="28575">
            <a:solidFill>
              <a:schemeClr val="tx1"/>
            </a:solidFill>
          </a:ln>
        </p:spPr>
        <p:txBody>
          <a:bodyPr rtlCol="0" anchor="ctr">
            <a:normAutofit/>
          </a:bodyPr>
          <a:lstStyle>
            <a:lvl1pPr marL="0" indent="0" algn="ctr">
              <a:buNone/>
              <a:defRPr sz="1400">
                <a:solidFill>
                  <a:schemeClr val="accent2"/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42" name="Text Placeholder 4"/>
          <p:cNvSpPr>
            <a:spLocks noGrp="1"/>
          </p:cNvSpPr>
          <p:nvPr>
            <p:ph type="body" sz="quarter" idx="42"/>
          </p:nvPr>
        </p:nvSpPr>
        <p:spPr>
          <a:xfrm>
            <a:off x="2662961" y="3018697"/>
            <a:ext cx="2242197" cy="45720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b="0">
                <a:solidFill>
                  <a:schemeClr val="tx1"/>
                </a:solidFill>
                <a:latin typeface="+mj-lt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chemeClr val="accent2"/>
                </a:solidFill>
                <a:latin typeface="+mn-lt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43" name="Picture Placeholder 2"/>
          <p:cNvSpPr>
            <a:spLocks noGrp="1"/>
          </p:cNvSpPr>
          <p:nvPr>
            <p:ph type="pic" sz="quarter" idx="43"/>
          </p:nvPr>
        </p:nvSpPr>
        <p:spPr>
          <a:xfrm>
            <a:off x="2828557" y="1219200"/>
            <a:ext cx="1911000" cy="1764000"/>
          </a:xfrm>
          <a:prstGeom prst="ellipse">
            <a:avLst/>
          </a:prstGeom>
          <a:ln w="28575">
            <a:solidFill>
              <a:schemeClr val="tx1"/>
            </a:solidFill>
          </a:ln>
        </p:spPr>
        <p:txBody>
          <a:bodyPr rtlCol="0" anchor="ctr">
            <a:normAutofit/>
          </a:bodyPr>
          <a:lstStyle>
            <a:lvl1pPr marL="0" indent="0" algn="ctr">
              <a:buNone/>
              <a:defRPr sz="1400">
                <a:solidFill>
                  <a:schemeClr val="accent2"/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44" name="Text Placeholder 4"/>
          <p:cNvSpPr>
            <a:spLocks noGrp="1"/>
          </p:cNvSpPr>
          <p:nvPr>
            <p:ph type="body" sz="quarter" idx="44"/>
          </p:nvPr>
        </p:nvSpPr>
        <p:spPr>
          <a:xfrm>
            <a:off x="5012462" y="3018697"/>
            <a:ext cx="2242197" cy="45720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b="0">
                <a:solidFill>
                  <a:schemeClr val="tx1"/>
                </a:solidFill>
                <a:latin typeface="+mj-lt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chemeClr val="accent2"/>
                </a:solidFill>
                <a:latin typeface="+mn-lt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45" name="Picture Placeholder 2"/>
          <p:cNvSpPr>
            <a:spLocks noGrp="1"/>
          </p:cNvSpPr>
          <p:nvPr>
            <p:ph type="pic" sz="quarter" idx="45"/>
          </p:nvPr>
        </p:nvSpPr>
        <p:spPr>
          <a:xfrm>
            <a:off x="5178056" y="1219200"/>
            <a:ext cx="1911000" cy="1764000"/>
          </a:xfrm>
          <a:prstGeom prst="ellipse">
            <a:avLst/>
          </a:prstGeom>
          <a:ln w="28575">
            <a:solidFill>
              <a:schemeClr val="tx1"/>
            </a:solidFill>
          </a:ln>
        </p:spPr>
        <p:txBody>
          <a:bodyPr rtlCol="0" anchor="ctr">
            <a:normAutofit/>
          </a:bodyPr>
          <a:lstStyle>
            <a:lvl1pPr marL="0" indent="0" algn="ctr">
              <a:buNone/>
              <a:defRPr sz="1400">
                <a:solidFill>
                  <a:schemeClr val="accent2"/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46" name="Text Placeholder 4"/>
          <p:cNvSpPr>
            <a:spLocks noGrp="1"/>
          </p:cNvSpPr>
          <p:nvPr>
            <p:ph type="body" sz="quarter" idx="46"/>
          </p:nvPr>
        </p:nvSpPr>
        <p:spPr>
          <a:xfrm>
            <a:off x="7387358" y="3018697"/>
            <a:ext cx="2242197" cy="45720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b="0">
                <a:solidFill>
                  <a:schemeClr val="tx1"/>
                </a:solidFill>
                <a:latin typeface="+mj-lt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chemeClr val="accent2"/>
                </a:solidFill>
                <a:latin typeface="+mn-lt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47" name="Picture Placeholder 2"/>
          <p:cNvSpPr>
            <a:spLocks noGrp="1"/>
          </p:cNvSpPr>
          <p:nvPr>
            <p:ph type="pic" sz="quarter" idx="47"/>
          </p:nvPr>
        </p:nvSpPr>
        <p:spPr>
          <a:xfrm>
            <a:off x="7552957" y="1219200"/>
            <a:ext cx="1911000" cy="1764000"/>
          </a:xfrm>
          <a:prstGeom prst="ellipse">
            <a:avLst/>
          </a:prstGeom>
          <a:ln w="28575">
            <a:solidFill>
              <a:schemeClr val="tx1"/>
            </a:solidFill>
          </a:ln>
        </p:spPr>
        <p:txBody>
          <a:bodyPr rtlCol="0" anchor="ctr">
            <a:normAutofit/>
          </a:bodyPr>
          <a:lstStyle>
            <a:lvl1pPr marL="0" indent="0" algn="ctr">
              <a:buNone/>
              <a:defRPr sz="1400">
                <a:solidFill>
                  <a:schemeClr val="accent2"/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48" name="Text Placeholder 4"/>
          <p:cNvSpPr>
            <a:spLocks noGrp="1"/>
          </p:cNvSpPr>
          <p:nvPr>
            <p:ph type="body" sz="quarter" idx="48"/>
          </p:nvPr>
        </p:nvSpPr>
        <p:spPr>
          <a:xfrm>
            <a:off x="284236" y="5410199"/>
            <a:ext cx="2242197" cy="45720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b="0">
                <a:solidFill>
                  <a:schemeClr val="tx1"/>
                </a:solidFill>
                <a:latin typeface="+mj-lt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chemeClr val="accent2"/>
                </a:solidFill>
                <a:latin typeface="+mn-lt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49" name="Picture Placeholder 2"/>
          <p:cNvSpPr>
            <a:spLocks noGrp="1"/>
          </p:cNvSpPr>
          <p:nvPr>
            <p:ph type="pic" sz="quarter" idx="49"/>
          </p:nvPr>
        </p:nvSpPr>
        <p:spPr>
          <a:xfrm>
            <a:off x="449835" y="3610702"/>
            <a:ext cx="1911000" cy="1764000"/>
          </a:xfrm>
          <a:prstGeom prst="ellipse">
            <a:avLst/>
          </a:prstGeom>
          <a:ln w="28575">
            <a:solidFill>
              <a:schemeClr val="tx1"/>
            </a:solidFill>
          </a:ln>
        </p:spPr>
        <p:txBody>
          <a:bodyPr rtlCol="0" anchor="ctr">
            <a:normAutofit/>
          </a:bodyPr>
          <a:lstStyle>
            <a:lvl1pPr marL="0" indent="0" algn="ctr">
              <a:buNone/>
              <a:defRPr sz="1400">
                <a:solidFill>
                  <a:schemeClr val="accent2"/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50" name="Text Placeholder 4"/>
          <p:cNvSpPr>
            <a:spLocks noGrp="1"/>
          </p:cNvSpPr>
          <p:nvPr>
            <p:ph type="body" sz="quarter" idx="50"/>
          </p:nvPr>
        </p:nvSpPr>
        <p:spPr>
          <a:xfrm>
            <a:off x="2662961" y="5410200"/>
            <a:ext cx="2242197" cy="45720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b="0">
                <a:solidFill>
                  <a:schemeClr val="tx1"/>
                </a:solidFill>
                <a:latin typeface="+mj-lt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chemeClr val="accent2"/>
                </a:solidFill>
                <a:latin typeface="+mn-lt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51" name="Picture Placeholder 2"/>
          <p:cNvSpPr>
            <a:spLocks noGrp="1"/>
          </p:cNvSpPr>
          <p:nvPr>
            <p:ph type="pic" sz="quarter" idx="51"/>
          </p:nvPr>
        </p:nvSpPr>
        <p:spPr>
          <a:xfrm>
            <a:off x="2828557" y="3610703"/>
            <a:ext cx="1911000" cy="1764000"/>
          </a:xfrm>
          <a:prstGeom prst="ellipse">
            <a:avLst/>
          </a:prstGeom>
          <a:ln w="28575">
            <a:solidFill>
              <a:schemeClr val="tx1"/>
            </a:solidFill>
          </a:ln>
        </p:spPr>
        <p:txBody>
          <a:bodyPr rtlCol="0" anchor="ctr">
            <a:normAutofit/>
          </a:bodyPr>
          <a:lstStyle>
            <a:lvl1pPr marL="0" indent="0" algn="ctr">
              <a:buNone/>
              <a:defRPr sz="1400">
                <a:solidFill>
                  <a:schemeClr val="accent2"/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52" name="Text Placeholder 4"/>
          <p:cNvSpPr>
            <a:spLocks noGrp="1"/>
          </p:cNvSpPr>
          <p:nvPr>
            <p:ph type="body" sz="quarter" idx="52"/>
          </p:nvPr>
        </p:nvSpPr>
        <p:spPr>
          <a:xfrm>
            <a:off x="5012462" y="5410200"/>
            <a:ext cx="2242197" cy="45720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b="0">
                <a:solidFill>
                  <a:schemeClr val="tx1"/>
                </a:solidFill>
                <a:latin typeface="+mj-lt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chemeClr val="accent2"/>
                </a:solidFill>
                <a:latin typeface="+mn-lt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53" name="Picture Placeholder 2"/>
          <p:cNvSpPr>
            <a:spLocks noGrp="1"/>
          </p:cNvSpPr>
          <p:nvPr>
            <p:ph type="pic" sz="quarter" idx="53"/>
          </p:nvPr>
        </p:nvSpPr>
        <p:spPr>
          <a:xfrm>
            <a:off x="5178056" y="3610703"/>
            <a:ext cx="1911000" cy="1764000"/>
          </a:xfrm>
          <a:prstGeom prst="ellipse">
            <a:avLst/>
          </a:prstGeom>
          <a:ln w="28575">
            <a:solidFill>
              <a:schemeClr val="tx1"/>
            </a:solidFill>
          </a:ln>
        </p:spPr>
        <p:txBody>
          <a:bodyPr rtlCol="0" anchor="ctr">
            <a:normAutofit/>
          </a:bodyPr>
          <a:lstStyle>
            <a:lvl1pPr marL="0" indent="0" algn="ctr">
              <a:buNone/>
              <a:defRPr sz="1400">
                <a:solidFill>
                  <a:schemeClr val="accent2"/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54" name="Text Placeholder 4"/>
          <p:cNvSpPr>
            <a:spLocks noGrp="1"/>
          </p:cNvSpPr>
          <p:nvPr>
            <p:ph type="body" sz="quarter" idx="54"/>
          </p:nvPr>
        </p:nvSpPr>
        <p:spPr>
          <a:xfrm>
            <a:off x="7387358" y="5410200"/>
            <a:ext cx="2242197" cy="45720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b="0">
                <a:solidFill>
                  <a:schemeClr val="tx1"/>
                </a:solidFill>
                <a:latin typeface="+mj-lt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chemeClr val="accent2"/>
                </a:solidFill>
                <a:latin typeface="+mn-lt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55" name="Picture Placeholder 2"/>
          <p:cNvSpPr>
            <a:spLocks noGrp="1"/>
          </p:cNvSpPr>
          <p:nvPr>
            <p:ph type="pic" sz="quarter" idx="55"/>
          </p:nvPr>
        </p:nvSpPr>
        <p:spPr>
          <a:xfrm>
            <a:off x="7552957" y="3610703"/>
            <a:ext cx="1911000" cy="1764000"/>
          </a:xfrm>
          <a:prstGeom prst="ellipse">
            <a:avLst/>
          </a:prstGeom>
          <a:ln w="28575">
            <a:solidFill>
              <a:schemeClr val="tx1"/>
            </a:solidFill>
          </a:ln>
        </p:spPr>
        <p:txBody>
          <a:bodyPr rtlCol="0" anchor="ctr">
            <a:normAutofit/>
          </a:bodyPr>
          <a:lstStyle>
            <a:lvl1pPr marL="0" indent="0" algn="ctr">
              <a:buNone/>
              <a:defRPr sz="1400">
                <a:solidFill>
                  <a:schemeClr val="accent2"/>
                </a:solidFill>
              </a:defRPr>
            </a:lvl1pPr>
          </a:lstStyle>
          <a:p>
            <a:pPr lvl="0"/>
            <a:endParaRPr lang="en-US" noProof="0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9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5AB7F2-4321-457F-87FE-380F7C72BB1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imonia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21"/>
          <p:cNvSpPr txBox="1"/>
          <p:nvPr userDrawn="1"/>
        </p:nvSpPr>
        <p:spPr>
          <a:xfrm>
            <a:off x="3341688" y="6172200"/>
            <a:ext cx="3429000" cy="4397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0" dirty="0">
                <a:solidFill>
                  <a:srgbClr val="72808A"/>
                </a:solidFill>
                <a:latin typeface="Novecento wide UltraLight"/>
                <a:cs typeface="+mn-cs"/>
              </a:rPr>
              <a:t>www.domain.com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0" dirty="0">
                <a:solidFill>
                  <a:srgbClr val="72808A"/>
                </a:solidFill>
                <a:latin typeface="Cantarell"/>
                <a:cs typeface="+mn-cs"/>
              </a:rPr>
              <a:t>Phone: +1(123) 456 78 90 | e-mail</a:t>
            </a:r>
            <a:r>
              <a:rPr lang="ru-RU" sz="1050" b="0" dirty="0">
                <a:solidFill>
                  <a:srgbClr val="72808A"/>
                </a:solidFill>
                <a:latin typeface="Cantarell"/>
                <a:cs typeface="+mn-cs"/>
              </a:rPr>
              <a:t>:</a:t>
            </a:r>
            <a:r>
              <a:rPr lang="en-US" sz="1050" b="0" dirty="0">
                <a:solidFill>
                  <a:srgbClr val="72808A"/>
                </a:solidFill>
                <a:latin typeface="Cantarell"/>
                <a:cs typeface="+mn-cs"/>
              </a:rPr>
              <a:t> mail@domain.com</a:t>
            </a:r>
          </a:p>
        </p:txBody>
      </p:sp>
      <p:grpSp>
        <p:nvGrpSpPr>
          <p:cNvPr id="11" name="Group 25"/>
          <p:cNvGrpSpPr>
            <a:grpSpLocks/>
          </p:cNvGrpSpPr>
          <p:nvPr userDrawn="1"/>
        </p:nvGrpSpPr>
        <p:grpSpPr bwMode="auto">
          <a:xfrm>
            <a:off x="9137650" y="6186488"/>
            <a:ext cx="428625" cy="395287"/>
            <a:chOff x="8434574" y="6185274"/>
            <a:chExt cx="396000" cy="396000"/>
          </a:xfrm>
        </p:grpSpPr>
        <p:sp>
          <p:nvSpPr>
            <p:cNvPr id="12" name="Oval 26">
              <a:hlinkClick r:id="" action="ppaction://hlinkshowjump?jump=nextslide"/>
            </p:cNvPr>
            <p:cNvSpPr/>
            <p:nvPr userDrawn="1"/>
          </p:nvSpPr>
          <p:spPr>
            <a:xfrm>
              <a:off x="8434574" y="6185274"/>
              <a:ext cx="396000" cy="39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prstClr val="white"/>
                </a:solidFill>
              </a:endParaRPr>
            </a:p>
          </p:txBody>
        </p:sp>
        <p:sp>
          <p:nvSpPr>
            <p:cNvPr id="13" name="L-Shape 27">
              <a:hlinkClick r:id="" action="ppaction://hlinkshowjump?jump=nextslide"/>
            </p:cNvPr>
            <p:cNvSpPr/>
            <p:nvPr userDrawn="1"/>
          </p:nvSpPr>
          <p:spPr>
            <a:xfrm rot="13500000">
              <a:off x="8547013" y="6311407"/>
              <a:ext cx="144724" cy="143733"/>
            </a:xfrm>
            <a:prstGeom prst="corner">
              <a:avLst>
                <a:gd name="adj1" fmla="val 26188"/>
                <a:gd name="adj2" fmla="val 2883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srgbClr val="018CCF"/>
                </a:solidFill>
              </a:endParaRPr>
            </a:p>
          </p:txBody>
        </p:sp>
      </p:grpSp>
      <p:grpSp>
        <p:nvGrpSpPr>
          <p:cNvPr id="14" name="Group 28"/>
          <p:cNvGrpSpPr>
            <a:grpSpLocks/>
          </p:cNvGrpSpPr>
          <p:nvPr userDrawn="1"/>
        </p:nvGrpSpPr>
        <p:grpSpPr bwMode="auto">
          <a:xfrm>
            <a:off x="8569325" y="6186488"/>
            <a:ext cx="428625" cy="395287"/>
            <a:chOff x="7909800" y="6172200"/>
            <a:chExt cx="396000" cy="396000"/>
          </a:xfrm>
        </p:grpSpPr>
        <p:sp>
          <p:nvSpPr>
            <p:cNvPr id="15" name="Oval 29">
              <a:hlinkClick r:id="" action="ppaction://hlinkshowjump?jump=previousslide"/>
            </p:cNvPr>
            <p:cNvSpPr/>
            <p:nvPr userDrawn="1"/>
          </p:nvSpPr>
          <p:spPr>
            <a:xfrm>
              <a:off x="7909800" y="6172200"/>
              <a:ext cx="396000" cy="39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prstClr val="white"/>
                </a:solidFill>
              </a:endParaRPr>
            </a:p>
          </p:txBody>
        </p:sp>
        <p:sp>
          <p:nvSpPr>
            <p:cNvPr id="16" name="L-Shape 30">
              <a:hlinkClick r:id="" action="ppaction://hlinkshowjump?jump=previousslide"/>
            </p:cNvPr>
            <p:cNvSpPr/>
            <p:nvPr userDrawn="1"/>
          </p:nvSpPr>
          <p:spPr>
            <a:xfrm rot="2700000">
              <a:off x="8042772" y="6298333"/>
              <a:ext cx="144724" cy="143733"/>
            </a:xfrm>
            <a:prstGeom prst="corner">
              <a:avLst>
                <a:gd name="adj1" fmla="val 26188"/>
                <a:gd name="adj2" fmla="val 2883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srgbClr val="018CCF"/>
                </a:solidFill>
              </a:endParaRPr>
            </a:p>
          </p:txBody>
        </p:sp>
      </p:grpSp>
      <p:sp>
        <p:nvSpPr>
          <p:cNvPr id="17" name="AutoShape 4"/>
          <p:cNvSpPr>
            <a:spLocks noChangeAspect="1" noChangeArrowheads="1" noTextEdit="1"/>
          </p:cNvSpPr>
          <p:nvPr userDrawn="1"/>
        </p:nvSpPr>
        <p:spPr bwMode="auto">
          <a:xfrm>
            <a:off x="3927475" y="2673350"/>
            <a:ext cx="2049463" cy="19685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srgbClr val="018CCF"/>
              </a:solidFill>
              <a:latin typeface="Cantarell"/>
              <a:cs typeface="+mn-cs"/>
            </a:endParaRPr>
          </a:p>
        </p:txBody>
      </p:sp>
      <p:grpSp>
        <p:nvGrpSpPr>
          <p:cNvPr id="18" name="Group 22"/>
          <p:cNvGrpSpPr>
            <a:grpSpLocks/>
          </p:cNvGrpSpPr>
          <p:nvPr userDrawn="1"/>
        </p:nvGrpSpPr>
        <p:grpSpPr bwMode="auto">
          <a:xfrm>
            <a:off x="366713" y="6186488"/>
            <a:ext cx="1617662" cy="395287"/>
            <a:chOff x="337870" y="6193900"/>
            <a:chExt cx="1493833" cy="396000"/>
          </a:xfrm>
        </p:grpSpPr>
        <p:sp>
          <p:nvSpPr>
            <p:cNvPr id="19" name="Rounded Rectangle 23"/>
            <p:cNvSpPr/>
            <p:nvPr userDrawn="1"/>
          </p:nvSpPr>
          <p:spPr>
            <a:xfrm>
              <a:off x="337870" y="6193900"/>
              <a:ext cx="735922" cy="396000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bIns="72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0" dirty="0">
                  <a:solidFill>
                    <a:prstClr val="white"/>
                  </a:solidFill>
                  <a:latin typeface="Novecento wide UltraLight"/>
                </a:rPr>
                <a:t>YOUR</a:t>
              </a:r>
              <a:endParaRPr lang="ru-RU" sz="1400" b="0" dirty="0">
                <a:solidFill>
                  <a:prstClr val="white"/>
                </a:solidFill>
                <a:latin typeface="Novecento wide UltraLight"/>
              </a:endParaRPr>
            </a:p>
          </p:txBody>
        </p:sp>
        <p:sp>
          <p:nvSpPr>
            <p:cNvPr id="20" name="Rounded Rectangle 24"/>
            <p:cNvSpPr/>
            <p:nvPr userDrawn="1"/>
          </p:nvSpPr>
          <p:spPr>
            <a:xfrm>
              <a:off x="1095781" y="6198671"/>
              <a:ext cx="735922" cy="386459"/>
            </a:xfrm>
            <a:prstGeom prst="roundRect">
              <a:avLst>
                <a:gd name="adj" fmla="val 30667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bIns="7200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0" dirty="0">
                  <a:solidFill>
                    <a:srgbClr val="018CCF"/>
                  </a:solidFill>
                  <a:latin typeface="Novecento wide UltraLight"/>
                </a:rPr>
                <a:t>LOGO</a:t>
              </a:r>
              <a:endParaRPr lang="ru-RU" sz="1400" b="0" dirty="0">
                <a:solidFill>
                  <a:srgbClr val="018CCF"/>
                </a:solidFill>
                <a:latin typeface="Novecento wide UltraLight"/>
              </a:endParaRPr>
            </a:p>
          </p:txBody>
        </p:sp>
      </p:grpSp>
      <p:sp>
        <p:nvSpPr>
          <p:cNvPr id="5" name="Text Placeholder 4"/>
          <p:cNvSpPr>
            <a:spLocks noGrp="1"/>
          </p:cNvSpPr>
          <p:nvPr>
            <p:ph type="body" sz="quarter" idx="38"/>
          </p:nvPr>
        </p:nvSpPr>
        <p:spPr>
          <a:xfrm>
            <a:off x="647053" y="3247296"/>
            <a:ext cx="2242197" cy="45720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b="0">
                <a:solidFill>
                  <a:schemeClr val="tx1"/>
                </a:solidFill>
                <a:latin typeface="+mj-lt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accent2"/>
                </a:solidFill>
                <a:latin typeface="+mn-lt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34" name="Picture Placeholder 2"/>
          <p:cNvSpPr>
            <a:spLocks noGrp="1"/>
          </p:cNvSpPr>
          <p:nvPr>
            <p:ph type="pic" sz="quarter" idx="41"/>
          </p:nvPr>
        </p:nvSpPr>
        <p:spPr>
          <a:xfrm>
            <a:off x="812652" y="1580400"/>
            <a:ext cx="1755000" cy="1620000"/>
          </a:xfrm>
          <a:prstGeom prst="ellipse">
            <a:avLst/>
          </a:prstGeom>
          <a:ln w="28575">
            <a:solidFill>
              <a:schemeClr val="tx1"/>
            </a:solidFill>
          </a:ln>
        </p:spPr>
        <p:txBody>
          <a:bodyPr rtlCol="0" anchor="ctr">
            <a:normAutofit/>
          </a:bodyPr>
          <a:lstStyle>
            <a:lvl1pPr marL="0" indent="0" algn="ctr">
              <a:buNone/>
              <a:defRPr sz="1400">
                <a:solidFill>
                  <a:schemeClr val="accent2"/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48" name="Text Placeholder 4"/>
          <p:cNvSpPr>
            <a:spLocks noGrp="1"/>
          </p:cNvSpPr>
          <p:nvPr>
            <p:ph type="body" sz="quarter" idx="48"/>
          </p:nvPr>
        </p:nvSpPr>
        <p:spPr>
          <a:xfrm>
            <a:off x="647053" y="5638800"/>
            <a:ext cx="2242197" cy="45720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b="0">
                <a:solidFill>
                  <a:schemeClr val="tx1"/>
                </a:solidFill>
                <a:latin typeface="+mj-lt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accent2"/>
                </a:solidFill>
                <a:latin typeface="+mn-lt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49" name="Picture Placeholder 2"/>
          <p:cNvSpPr>
            <a:spLocks noGrp="1"/>
          </p:cNvSpPr>
          <p:nvPr>
            <p:ph type="pic" sz="quarter" idx="49"/>
          </p:nvPr>
        </p:nvSpPr>
        <p:spPr>
          <a:xfrm>
            <a:off x="812652" y="3963112"/>
            <a:ext cx="1755000" cy="1620000"/>
          </a:xfrm>
          <a:prstGeom prst="ellipse">
            <a:avLst/>
          </a:prstGeom>
          <a:ln w="28575">
            <a:solidFill>
              <a:schemeClr val="tx1"/>
            </a:solidFill>
          </a:ln>
        </p:spPr>
        <p:txBody>
          <a:bodyPr rtlCol="0" anchor="ctr">
            <a:normAutofit/>
          </a:bodyPr>
          <a:lstStyle>
            <a:lvl1pPr marL="0" indent="0" algn="ctr">
              <a:buNone/>
              <a:defRPr sz="1400">
                <a:solidFill>
                  <a:schemeClr val="accent2"/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33" name="Title 1"/>
          <p:cNvSpPr>
            <a:spLocks noGrp="1"/>
          </p:cNvSpPr>
          <p:nvPr>
            <p:ph type="title"/>
          </p:nvPr>
        </p:nvSpPr>
        <p:spPr>
          <a:xfrm>
            <a:off x="495300" y="304800"/>
            <a:ext cx="8915400" cy="609600"/>
          </a:xfrm>
        </p:spPr>
        <p:txBody>
          <a:bodyPr rtlCol="0">
            <a:noAutofit/>
          </a:bodyPr>
          <a:lstStyle>
            <a:lvl1pPr>
              <a:defRPr lang="en-US" sz="4000" b="0" spc="-150">
                <a:solidFill>
                  <a:schemeClr val="accent2"/>
                </a:solidFill>
                <a:effectLst>
                  <a:outerShdw dist="38100" dir="2700000" algn="ctr" rotWithShape="0">
                    <a:srgbClr val="000000">
                      <a:alpha val="15000"/>
                    </a:srgbClr>
                  </a:outerShdw>
                </a:effectLst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95300" y="925367"/>
            <a:ext cx="8915400" cy="466725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6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182701" y="1676400"/>
            <a:ext cx="6154048" cy="2057400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accent2"/>
                </a:solidFill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  <a:endParaRPr lang="en-US"/>
          </a:p>
        </p:txBody>
      </p:sp>
      <p:sp>
        <p:nvSpPr>
          <p:cNvPr id="37" name="Text Placeholder 4"/>
          <p:cNvSpPr>
            <a:spLocks noGrp="1"/>
          </p:cNvSpPr>
          <p:nvPr>
            <p:ph type="body" sz="quarter" idx="50"/>
          </p:nvPr>
        </p:nvSpPr>
        <p:spPr>
          <a:xfrm>
            <a:off x="3182701" y="3962400"/>
            <a:ext cx="6154048" cy="2057400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accent2"/>
                </a:solidFill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34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83B6CEAD-6C4C-46CF-ADB1-280DD35AEF6B}" type="datetime1">
              <a:rPr lang="id-ID"/>
              <a:pPr>
                <a:defRPr/>
              </a:pPr>
              <a:t>24/03/2023</a:t>
            </a:fld>
            <a:endParaRPr lang="id-ID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0E02A1E6-5D18-4D2F-A6F7-680213AA3E26}" type="slidenum">
              <a:rPr lang="id-ID"/>
              <a:pPr>
                <a:defRPr/>
              </a:pPr>
              <a:t>‹#›</a:t>
            </a:fld>
            <a:endParaRPr lang="id-ID" dirty="0"/>
          </a:p>
        </p:txBody>
      </p:sp>
    </p:spTree>
  </p:cSld>
  <p:clrMapOvr>
    <a:masterClrMapping/>
  </p:clrMapOvr>
  <p:hf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83B6CEAD-6C4C-46CF-ADB1-280DD35AEF6B}" type="datetime1">
              <a:rPr lang="id-ID"/>
              <a:pPr>
                <a:defRPr/>
              </a:pPr>
              <a:t>24/03/2023</a:t>
            </a:fld>
            <a:endParaRPr lang="id-ID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7EDC593C-E1B9-4C61-A368-81A6E900A48E}" type="slidenum">
              <a:rPr lang="id-ID"/>
              <a:pPr>
                <a:defRPr/>
              </a:pPr>
              <a:t>‹#›</a:t>
            </a:fld>
            <a:endParaRPr lang="id-ID" dirty="0"/>
          </a:p>
        </p:txBody>
      </p:sp>
    </p:spTree>
  </p:cSld>
  <p:clrMapOvr>
    <a:masterClrMapping/>
  </p:clrMapOvr>
  <p:hf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9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83B6CEAD-6C4C-46CF-ADB1-280DD35AEF6B}" type="datetime1">
              <a:rPr lang="id-ID"/>
              <a:pPr>
                <a:defRPr/>
              </a:pPr>
              <a:t>24/03/2023</a:t>
            </a:fld>
            <a:endParaRPr lang="id-ID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1B6EC4E9-935B-455F-B488-5584C1094E0B}" type="slidenum">
              <a:rPr lang="id-ID"/>
              <a:pPr>
                <a:defRPr/>
              </a:pPr>
              <a:t>‹#›</a:t>
            </a:fld>
            <a:endParaRPr lang="id-ID" dirty="0"/>
          </a:p>
        </p:txBody>
      </p:sp>
    </p:spTree>
  </p:cSld>
  <p:clrMapOvr>
    <a:masterClrMapping/>
  </p:clrMapOvr>
  <p:hf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5" y="1600203"/>
            <a:ext cx="4373431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3831" y="1600203"/>
            <a:ext cx="437515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83B6CEAD-6C4C-46CF-ADB1-280DD35AEF6B}" type="datetime1">
              <a:rPr lang="id-ID"/>
              <a:pPr>
                <a:defRPr/>
              </a:pPr>
              <a:t>24/03/2023</a:t>
            </a:fld>
            <a:endParaRPr lang="id-ID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B5502B4B-54D5-4B1D-B704-C9F48A144BF4}" type="slidenum">
              <a:rPr lang="id-ID"/>
              <a:pPr>
                <a:defRPr/>
              </a:pPr>
              <a:t>‹#›</a:t>
            </a:fld>
            <a:endParaRPr lang="id-ID" dirty="0"/>
          </a:p>
        </p:txBody>
      </p:sp>
    </p:spTree>
  </p:cSld>
  <p:clrMapOvr>
    <a:masterClrMapping/>
  </p:clrMapOvr>
  <p:hf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5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83B6CEAD-6C4C-46CF-ADB1-280DD35AEF6B}" type="datetime1">
              <a:rPr lang="id-ID"/>
              <a:pPr>
                <a:defRPr/>
              </a:pPr>
              <a:t>24/03/2023</a:t>
            </a:fld>
            <a:endParaRPr lang="id-ID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894FB5A2-962D-40E8-A54C-69B695B08A5F}" type="slidenum">
              <a:rPr lang="id-ID"/>
              <a:pPr>
                <a:defRPr/>
              </a:pPr>
              <a:t>‹#›</a:t>
            </a:fld>
            <a:endParaRPr lang="id-ID" dirty="0"/>
          </a:p>
        </p:txBody>
      </p:sp>
    </p:spTree>
  </p:cSld>
  <p:clrMapOvr>
    <a:masterClrMapping/>
  </p:clrMapOvr>
  <p:hf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83B6CEAD-6C4C-46CF-ADB1-280DD35AEF6B}" type="datetime1">
              <a:rPr lang="id-ID"/>
              <a:pPr>
                <a:defRPr/>
              </a:pPr>
              <a:t>24/03/2023</a:t>
            </a:fld>
            <a:endParaRPr lang="id-ID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3EF92EAA-E82A-4602-AC59-8556F4A2FFCE}" type="slidenum">
              <a:rPr lang="id-ID"/>
              <a:pPr>
                <a:defRPr/>
              </a:pPr>
              <a:t>‹#›</a:t>
            </a:fld>
            <a:endParaRPr lang="id-ID" dirty="0"/>
          </a:p>
        </p:txBody>
      </p:sp>
    </p:spTree>
  </p:cSld>
  <p:clrMapOvr>
    <a:masterClrMapping/>
  </p:clrMapOvr>
  <p:hf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83B6CEAD-6C4C-46CF-ADB1-280DD35AEF6B}" type="datetime1">
              <a:rPr lang="id-ID"/>
              <a:pPr>
                <a:defRPr/>
              </a:pPr>
              <a:t>24/03/2023</a:t>
            </a:fld>
            <a:endParaRPr lang="id-ID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B901A99D-6405-4078-A6D8-61A72182CB75}" type="slidenum">
              <a:rPr lang="id-ID"/>
              <a:pPr>
                <a:defRPr/>
              </a:pPr>
              <a:t>‹#›</a:t>
            </a:fld>
            <a:endParaRPr lang="id-ID" dirty="0"/>
          </a:p>
        </p:txBody>
      </p:sp>
    </p:spTree>
  </p:cSld>
  <p:clrMapOvr>
    <a:masterClrMapping/>
  </p:clrMapOvr>
  <p:hf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2" y="273057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83B6CEAD-6C4C-46CF-ADB1-280DD35AEF6B}" type="datetime1">
              <a:rPr lang="id-ID"/>
              <a:pPr>
                <a:defRPr/>
              </a:pPr>
              <a:t>24/03/2023</a:t>
            </a:fld>
            <a:endParaRPr lang="id-ID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58293746-E36B-447E-BA74-C03CE45220E4}" type="slidenum">
              <a:rPr lang="id-ID"/>
              <a:pPr>
                <a:defRPr/>
              </a:pPr>
              <a:t>‹#›</a:t>
            </a:fld>
            <a:endParaRPr lang="id-ID" dirty="0"/>
          </a:p>
        </p:txBody>
      </p:sp>
    </p:spTree>
  </p:cSld>
  <p:clrMapOvr>
    <a:masterClrMapping/>
  </p:clrMapOvr>
  <p:hf hdr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83B6CEAD-6C4C-46CF-ADB1-280DD35AEF6B}" type="datetime1">
              <a:rPr lang="id-ID"/>
              <a:pPr>
                <a:defRPr/>
              </a:pPr>
              <a:t>24/03/2023</a:t>
            </a:fld>
            <a:endParaRPr lang="id-ID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5C14D6B4-83D8-427E-B792-A0BA3F82D7CF}" type="slidenum">
              <a:rPr lang="id-ID"/>
              <a:pPr>
                <a:defRPr/>
              </a:pPr>
              <a:t>‹#›</a:t>
            </a:fld>
            <a:endParaRPr lang="id-ID" dirty="0"/>
          </a:p>
        </p:txBody>
      </p:sp>
    </p:spTree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6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0" y="1600206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E9A984-DFA5-4261-A356-1C660736307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83B6CEAD-6C4C-46CF-ADB1-280DD35AEF6B}" type="datetime1">
              <a:rPr lang="id-ID"/>
              <a:pPr>
                <a:defRPr/>
              </a:pPr>
              <a:t>24/03/2023</a:t>
            </a:fld>
            <a:endParaRPr lang="id-ID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53D8B283-23CA-460A-B533-7424484AB837}" type="slidenum">
              <a:rPr lang="id-ID"/>
              <a:pPr>
                <a:defRPr/>
              </a:pPr>
              <a:t>‹#›</a:t>
            </a:fld>
            <a:endParaRPr lang="id-ID" dirty="0"/>
          </a:p>
        </p:txBody>
      </p:sp>
    </p:spTree>
  </p:cSld>
  <p:clrMapOvr>
    <a:masterClrMapping/>
  </p:clrMapOvr>
  <p:hf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5" y="128596"/>
            <a:ext cx="2227131" cy="59959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128596"/>
            <a:ext cx="6521450" cy="59959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83B6CEAD-6C4C-46CF-ADB1-280DD35AEF6B}" type="datetime1">
              <a:rPr lang="id-ID"/>
              <a:pPr>
                <a:defRPr/>
              </a:pPr>
              <a:t>24/03/2023</a:t>
            </a:fld>
            <a:endParaRPr lang="id-ID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BEBE78AE-A521-4395-A946-48624B5ECB2E}" type="slidenum">
              <a:rPr lang="id-ID"/>
              <a:pPr>
                <a:defRPr/>
              </a:pPr>
              <a:t>‹#›</a:t>
            </a:fld>
            <a:endParaRPr lang="id-ID" dirty="0"/>
          </a:p>
        </p:txBody>
      </p:sp>
    </p:spTree>
  </p:cSld>
  <p:clrMapOvr>
    <a:masterClrMapping/>
  </p:clrMapOvr>
  <p:hf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5" y="128588"/>
            <a:ext cx="8913681" cy="143351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95305" y="1600203"/>
            <a:ext cx="4373431" cy="45243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3831" y="1600203"/>
            <a:ext cx="4375150" cy="45243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83B6CEAD-6C4C-46CF-ADB1-280DD35AEF6B}" type="datetime1">
              <a:rPr lang="id-ID"/>
              <a:pPr>
                <a:defRPr/>
              </a:pPr>
              <a:t>24/03/2023</a:t>
            </a:fld>
            <a:endParaRPr lang="id-ID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F3C6AC7D-A43A-4A5C-9880-D376A7BE90BC}" type="slidenum">
              <a:rPr lang="id-ID"/>
              <a:pPr>
                <a:defRPr/>
              </a:pPr>
              <a:t>‹#›</a:t>
            </a:fld>
            <a:endParaRPr lang="id-ID" dirty="0"/>
          </a:p>
        </p:txBody>
      </p:sp>
    </p:spTree>
  </p:cSld>
  <p:clrMapOvr>
    <a:masterClrMapping/>
  </p:clrMapOvr>
  <p:hf hdr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5" y="128588"/>
            <a:ext cx="8913681" cy="143351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95305" y="1600203"/>
            <a:ext cx="8913681" cy="4524375"/>
          </a:xfrm>
        </p:spPr>
        <p:txBody>
          <a:bodyPr/>
          <a:lstStyle/>
          <a:p>
            <a:pPr lvl="0"/>
            <a:r>
              <a:rPr lang="ru-RU" noProof="0" smtClean="0"/>
              <a:t>Вставка таблицы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83B6CEAD-6C4C-46CF-ADB1-280DD35AEF6B}" type="datetime1">
              <a:rPr lang="id-ID"/>
              <a:pPr>
                <a:defRPr/>
              </a:pPr>
              <a:t>24/03/2023</a:t>
            </a:fld>
            <a:endParaRPr lang="id-ID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EA488882-0F3C-44D7-97CD-89B073129A77}" type="slidenum">
              <a:rPr lang="id-ID"/>
              <a:pPr>
                <a:defRPr/>
              </a:pPr>
              <a:t>‹#›</a:t>
            </a:fld>
            <a:endParaRPr lang="id-ID" dirty="0"/>
          </a:p>
        </p:txBody>
      </p:sp>
    </p:spTree>
  </p:cSld>
  <p:clrMapOvr>
    <a:masterClrMapping/>
  </p:clrMapOvr>
  <p:hf hdr="0" ft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5"/>
          <p:cNvGrpSpPr>
            <a:grpSpLocks/>
          </p:cNvGrpSpPr>
          <p:nvPr userDrawn="1"/>
        </p:nvGrpSpPr>
        <p:grpSpPr bwMode="auto">
          <a:xfrm>
            <a:off x="3568700" y="2989263"/>
            <a:ext cx="6783388" cy="4741862"/>
            <a:chOff x="3943629" y="1765230"/>
            <a:chExt cx="8733041" cy="6614959"/>
          </a:xfrm>
        </p:grpSpPr>
        <p:sp>
          <p:nvSpPr>
            <p:cNvPr id="3" name="Donut 36"/>
            <p:cNvSpPr/>
            <p:nvPr userDrawn="1"/>
          </p:nvSpPr>
          <p:spPr>
            <a:xfrm rot="6104502">
              <a:off x="10513188" y="4182510"/>
              <a:ext cx="1328750" cy="1326408"/>
            </a:xfrm>
            <a:prstGeom prst="donut">
              <a:avLst>
                <a:gd name="adj" fmla="val 15926"/>
              </a:avLst>
            </a:prstGeom>
            <a:solidFill>
              <a:schemeClr val="bg1">
                <a:lumMod val="95000"/>
                <a:alpha val="75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black"/>
                </a:solidFill>
              </a:endParaRPr>
            </a:p>
          </p:txBody>
        </p:sp>
        <p:sp>
          <p:nvSpPr>
            <p:cNvPr id="4" name="Donut 37"/>
            <p:cNvSpPr/>
            <p:nvPr userDrawn="1"/>
          </p:nvSpPr>
          <p:spPr>
            <a:xfrm rot="6104502">
              <a:off x="11633975" y="3231655"/>
              <a:ext cx="1043068" cy="1042324"/>
            </a:xfrm>
            <a:prstGeom prst="donut">
              <a:avLst>
                <a:gd name="adj" fmla="val 15926"/>
              </a:avLst>
            </a:prstGeom>
            <a:solidFill>
              <a:schemeClr val="bg1">
                <a:lumMod val="95000"/>
                <a:alpha val="31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black"/>
                </a:solidFill>
              </a:endParaRPr>
            </a:p>
          </p:txBody>
        </p:sp>
        <p:sp>
          <p:nvSpPr>
            <p:cNvPr id="5" name="Donut 38"/>
            <p:cNvSpPr/>
            <p:nvPr userDrawn="1"/>
          </p:nvSpPr>
          <p:spPr>
            <a:xfrm rot="6104502">
              <a:off x="4885685" y="5753818"/>
              <a:ext cx="2626496" cy="2626247"/>
            </a:xfrm>
            <a:prstGeom prst="donut">
              <a:avLst>
                <a:gd name="adj" fmla="val 15926"/>
              </a:avLst>
            </a:prstGeom>
            <a:solidFill>
              <a:schemeClr val="bg1">
                <a:lumMod val="95000"/>
                <a:alpha val="13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black"/>
                </a:solidFill>
              </a:endParaRPr>
            </a:p>
          </p:txBody>
        </p:sp>
        <p:sp>
          <p:nvSpPr>
            <p:cNvPr id="6" name="Donut 39"/>
            <p:cNvSpPr/>
            <p:nvPr userDrawn="1"/>
          </p:nvSpPr>
          <p:spPr>
            <a:xfrm rot="6104502">
              <a:off x="9890376" y="6327903"/>
              <a:ext cx="1076287" cy="1075024"/>
            </a:xfrm>
            <a:prstGeom prst="donut">
              <a:avLst>
                <a:gd name="adj" fmla="val 11712"/>
              </a:avLst>
            </a:prstGeom>
            <a:solidFill>
              <a:schemeClr val="bg1">
                <a:lumMod val="95000"/>
                <a:alpha val="54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black"/>
                </a:solidFill>
              </a:endParaRPr>
            </a:p>
          </p:txBody>
        </p:sp>
        <p:sp>
          <p:nvSpPr>
            <p:cNvPr id="7" name="Donut 40"/>
            <p:cNvSpPr/>
            <p:nvPr userDrawn="1"/>
          </p:nvSpPr>
          <p:spPr>
            <a:xfrm rot="6104502">
              <a:off x="11281275" y="2772362"/>
              <a:ext cx="834899" cy="835904"/>
            </a:xfrm>
            <a:prstGeom prst="donut">
              <a:avLst>
                <a:gd name="adj" fmla="val 11712"/>
              </a:avLst>
            </a:prstGeom>
            <a:solidFill>
              <a:schemeClr val="bg1">
                <a:lumMod val="95000"/>
                <a:alpha val="54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black"/>
                </a:solidFill>
              </a:endParaRPr>
            </a:p>
          </p:txBody>
        </p:sp>
        <p:sp>
          <p:nvSpPr>
            <p:cNvPr id="8" name="Oval 41"/>
            <p:cNvSpPr/>
            <p:nvPr userDrawn="1"/>
          </p:nvSpPr>
          <p:spPr>
            <a:xfrm rot="6104502">
              <a:off x="11256522" y="4096911"/>
              <a:ext cx="602367" cy="602914"/>
            </a:xfrm>
            <a:prstGeom prst="ellipse">
              <a:avLst/>
            </a:prstGeom>
            <a:solidFill>
              <a:schemeClr val="bg1">
                <a:lumMod val="95000"/>
                <a:alpha val="47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white"/>
                </a:solidFill>
              </a:endParaRPr>
            </a:p>
          </p:txBody>
        </p:sp>
        <p:sp>
          <p:nvSpPr>
            <p:cNvPr id="9" name="Oval 42"/>
            <p:cNvSpPr/>
            <p:nvPr userDrawn="1"/>
          </p:nvSpPr>
          <p:spPr>
            <a:xfrm rot="6104502">
              <a:off x="10987627" y="3411552"/>
              <a:ext cx="314471" cy="312697"/>
            </a:xfrm>
            <a:prstGeom prst="ellipse">
              <a:avLst/>
            </a:prstGeom>
            <a:solidFill>
              <a:schemeClr val="bg1">
                <a:lumMod val="95000"/>
                <a:alpha val="47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white"/>
                </a:solidFill>
              </a:endParaRPr>
            </a:p>
          </p:txBody>
        </p:sp>
        <p:sp>
          <p:nvSpPr>
            <p:cNvPr id="10" name="Donut 43"/>
            <p:cNvSpPr/>
            <p:nvPr userDrawn="1"/>
          </p:nvSpPr>
          <p:spPr>
            <a:xfrm rot="20504502">
              <a:off x="8157888" y="4967517"/>
              <a:ext cx="1778082" cy="1778310"/>
            </a:xfrm>
            <a:prstGeom prst="donut">
              <a:avLst>
                <a:gd name="adj" fmla="val 15926"/>
              </a:avLst>
            </a:prstGeom>
            <a:solidFill>
              <a:schemeClr val="bg1">
                <a:lumMod val="95000"/>
                <a:alpha val="42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black"/>
                </a:solidFill>
              </a:endParaRPr>
            </a:p>
          </p:txBody>
        </p:sp>
        <p:sp>
          <p:nvSpPr>
            <p:cNvPr id="11" name="Donut 44"/>
            <p:cNvSpPr/>
            <p:nvPr userDrawn="1"/>
          </p:nvSpPr>
          <p:spPr>
            <a:xfrm rot="20504502">
              <a:off x="5966964" y="5516734"/>
              <a:ext cx="1328452" cy="1328750"/>
            </a:xfrm>
            <a:prstGeom prst="donut">
              <a:avLst>
                <a:gd name="adj" fmla="val 15926"/>
              </a:avLst>
            </a:prstGeom>
            <a:solidFill>
              <a:schemeClr val="bg1">
                <a:lumMod val="95000"/>
                <a:alpha val="75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black"/>
                </a:solidFill>
              </a:endParaRPr>
            </a:p>
          </p:txBody>
        </p:sp>
        <p:sp>
          <p:nvSpPr>
            <p:cNvPr id="12" name="Oval 45"/>
            <p:cNvSpPr/>
            <p:nvPr userDrawn="1"/>
          </p:nvSpPr>
          <p:spPr>
            <a:xfrm rot="20504502">
              <a:off x="7105346" y="6039375"/>
              <a:ext cx="688751" cy="688735"/>
            </a:xfrm>
            <a:prstGeom prst="ellipse">
              <a:avLst/>
            </a:prstGeom>
            <a:solidFill>
              <a:schemeClr val="bg1">
                <a:lumMod val="95000"/>
                <a:alpha val="39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white"/>
                </a:solidFill>
              </a:endParaRPr>
            </a:p>
          </p:txBody>
        </p:sp>
        <p:sp>
          <p:nvSpPr>
            <p:cNvPr id="13" name="Oval 46"/>
            <p:cNvSpPr/>
            <p:nvPr userDrawn="1"/>
          </p:nvSpPr>
          <p:spPr>
            <a:xfrm rot="20504502">
              <a:off x="8828246" y="4697338"/>
              <a:ext cx="535468" cy="535929"/>
            </a:xfrm>
            <a:prstGeom prst="ellipse">
              <a:avLst/>
            </a:prstGeom>
            <a:solidFill>
              <a:schemeClr val="bg1">
                <a:lumMod val="95000"/>
                <a:alpha val="47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white"/>
                </a:solidFill>
              </a:endParaRPr>
            </a:p>
          </p:txBody>
        </p:sp>
        <p:sp>
          <p:nvSpPr>
            <p:cNvPr id="14" name="Donut 47"/>
            <p:cNvSpPr/>
            <p:nvPr userDrawn="1"/>
          </p:nvSpPr>
          <p:spPr>
            <a:xfrm rot="20504502">
              <a:off x="7272935" y="5138039"/>
              <a:ext cx="2626247" cy="2626496"/>
            </a:xfrm>
            <a:prstGeom prst="donut">
              <a:avLst>
                <a:gd name="adj" fmla="val 15926"/>
              </a:avLst>
            </a:prstGeom>
            <a:solidFill>
              <a:schemeClr val="bg1">
                <a:lumMod val="95000"/>
                <a:alpha val="13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black"/>
                </a:solidFill>
              </a:endParaRPr>
            </a:p>
          </p:txBody>
        </p:sp>
        <p:sp>
          <p:nvSpPr>
            <p:cNvPr id="15" name="Donut 48"/>
            <p:cNvSpPr/>
            <p:nvPr userDrawn="1"/>
          </p:nvSpPr>
          <p:spPr>
            <a:xfrm rot="20504502">
              <a:off x="9359626" y="5596459"/>
              <a:ext cx="1075024" cy="1074072"/>
            </a:xfrm>
            <a:prstGeom prst="donut">
              <a:avLst>
                <a:gd name="adj" fmla="val 11712"/>
              </a:avLst>
            </a:prstGeom>
            <a:solidFill>
              <a:schemeClr val="bg1">
                <a:lumMod val="95000"/>
                <a:alpha val="54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black"/>
                </a:solidFill>
              </a:endParaRPr>
            </a:p>
          </p:txBody>
        </p:sp>
        <p:sp>
          <p:nvSpPr>
            <p:cNvPr id="16" name="Donut 49"/>
            <p:cNvSpPr/>
            <p:nvPr userDrawn="1"/>
          </p:nvSpPr>
          <p:spPr>
            <a:xfrm rot="20504502">
              <a:off x="9482253" y="4659689"/>
              <a:ext cx="835904" cy="834899"/>
            </a:xfrm>
            <a:prstGeom prst="donut">
              <a:avLst>
                <a:gd name="adj" fmla="val 11712"/>
              </a:avLst>
            </a:prstGeom>
            <a:solidFill>
              <a:schemeClr val="bg1">
                <a:lumMod val="95000"/>
                <a:alpha val="54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black"/>
                </a:solidFill>
              </a:endParaRPr>
            </a:p>
          </p:txBody>
        </p:sp>
        <p:sp>
          <p:nvSpPr>
            <p:cNvPr id="17" name="Donut 50"/>
            <p:cNvSpPr/>
            <p:nvPr userDrawn="1"/>
          </p:nvSpPr>
          <p:spPr>
            <a:xfrm rot="20504502">
              <a:off x="11145884" y="5868852"/>
              <a:ext cx="1075024" cy="1074073"/>
            </a:xfrm>
            <a:prstGeom prst="donut">
              <a:avLst>
                <a:gd name="adj" fmla="val 24020"/>
              </a:avLst>
            </a:prstGeom>
            <a:solidFill>
              <a:schemeClr val="bg1">
                <a:lumMod val="95000"/>
                <a:alpha val="54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black"/>
                </a:solidFill>
              </a:endParaRPr>
            </a:p>
          </p:txBody>
        </p:sp>
        <p:sp>
          <p:nvSpPr>
            <p:cNvPr id="18" name="Oval 51"/>
            <p:cNvSpPr/>
            <p:nvPr userDrawn="1"/>
          </p:nvSpPr>
          <p:spPr>
            <a:xfrm rot="20504502">
              <a:off x="7238190" y="5016238"/>
              <a:ext cx="312698" cy="314471"/>
            </a:xfrm>
            <a:prstGeom prst="ellipse">
              <a:avLst/>
            </a:prstGeom>
            <a:solidFill>
              <a:schemeClr val="bg1">
                <a:lumMod val="95000"/>
                <a:alpha val="47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white"/>
                </a:solidFill>
              </a:endParaRPr>
            </a:p>
          </p:txBody>
        </p:sp>
        <p:sp>
          <p:nvSpPr>
            <p:cNvPr id="19" name="Oval 52"/>
            <p:cNvSpPr/>
            <p:nvPr userDrawn="1"/>
          </p:nvSpPr>
          <p:spPr>
            <a:xfrm rot="20504502">
              <a:off x="3943629" y="6130173"/>
              <a:ext cx="602914" cy="602367"/>
            </a:xfrm>
            <a:prstGeom prst="ellipse">
              <a:avLst/>
            </a:prstGeom>
            <a:solidFill>
              <a:schemeClr val="bg1">
                <a:lumMod val="95000"/>
                <a:alpha val="47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white"/>
                </a:solidFill>
              </a:endParaRPr>
            </a:p>
          </p:txBody>
        </p:sp>
        <p:sp>
          <p:nvSpPr>
            <p:cNvPr id="20" name="Oval 53"/>
            <p:cNvSpPr/>
            <p:nvPr userDrawn="1"/>
          </p:nvSpPr>
          <p:spPr>
            <a:xfrm rot="20504502">
              <a:off x="6479951" y="5990655"/>
              <a:ext cx="312697" cy="312256"/>
            </a:xfrm>
            <a:prstGeom prst="ellipse">
              <a:avLst/>
            </a:prstGeom>
            <a:solidFill>
              <a:schemeClr val="bg1">
                <a:lumMod val="95000"/>
                <a:alpha val="47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white"/>
                </a:solidFill>
              </a:endParaRPr>
            </a:p>
          </p:txBody>
        </p:sp>
        <p:sp>
          <p:nvSpPr>
            <p:cNvPr id="21" name="Oval 54"/>
            <p:cNvSpPr/>
            <p:nvPr userDrawn="1"/>
          </p:nvSpPr>
          <p:spPr>
            <a:xfrm rot="20504502">
              <a:off x="9326926" y="4274352"/>
              <a:ext cx="314741" cy="312257"/>
            </a:xfrm>
            <a:prstGeom prst="ellipse">
              <a:avLst/>
            </a:prstGeom>
            <a:solidFill>
              <a:schemeClr val="bg1">
                <a:lumMod val="95000"/>
                <a:alpha val="47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white"/>
                </a:solidFill>
              </a:endParaRPr>
            </a:p>
          </p:txBody>
        </p:sp>
        <p:sp>
          <p:nvSpPr>
            <p:cNvPr id="22" name="Donut 55"/>
            <p:cNvSpPr/>
            <p:nvPr userDrawn="1"/>
          </p:nvSpPr>
          <p:spPr>
            <a:xfrm rot="10604502">
              <a:off x="10422388" y="5527806"/>
              <a:ext cx="1326409" cy="1326536"/>
            </a:xfrm>
            <a:prstGeom prst="donut">
              <a:avLst>
                <a:gd name="adj" fmla="val 15926"/>
              </a:avLst>
            </a:prstGeom>
            <a:solidFill>
              <a:schemeClr val="bg1">
                <a:lumMod val="95000"/>
                <a:alpha val="75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black"/>
                </a:solidFill>
              </a:endParaRPr>
            </a:p>
          </p:txBody>
        </p:sp>
        <p:sp>
          <p:nvSpPr>
            <p:cNvPr id="23" name="Donut 56"/>
            <p:cNvSpPr/>
            <p:nvPr userDrawn="1"/>
          </p:nvSpPr>
          <p:spPr>
            <a:xfrm rot="10604502">
              <a:off x="11503545" y="1935752"/>
              <a:ext cx="1040280" cy="1040854"/>
            </a:xfrm>
            <a:prstGeom prst="donut">
              <a:avLst>
                <a:gd name="adj" fmla="val 15926"/>
              </a:avLst>
            </a:prstGeom>
            <a:solidFill>
              <a:schemeClr val="bg1">
                <a:lumMod val="95000"/>
                <a:alpha val="31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black"/>
                </a:solidFill>
              </a:endParaRPr>
            </a:p>
          </p:txBody>
        </p:sp>
        <p:sp>
          <p:nvSpPr>
            <p:cNvPr id="24" name="Oval 57"/>
            <p:cNvSpPr/>
            <p:nvPr userDrawn="1"/>
          </p:nvSpPr>
          <p:spPr>
            <a:xfrm rot="10604502">
              <a:off x="11885729" y="1765230"/>
              <a:ext cx="537513" cy="535929"/>
            </a:xfrm>
            <a:prstGeom prst="ellipse">
              <a:avLst/>
            </a:prstGeom>
            <a:solidFill>
              <a:schemeClr val="bg1">
                <a:lumMod val="95000"/>
                <a:alpha val="47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white"/>
                </a:solidFill>
              </a:endParaRPr>
            </a:p>
          </p:txBody>
        </p:sp>
        <p:sp>
          <p:nvSpPr>
            <p:cNvPr id="25" name="Donut 58"/>
            <p:cNvSpPr/>
            <p:nvPr userDrawn="1"/>
          </p:nvSpPr>
          <p:spPr>
            <a:xfrm rot="10604502">
              <a:off x="9874657" y="3536896"/>
              <a:ext cx="2626248" cy="2624280"/>
            </a:xfrm>
            <a:prstGeom prst="donut">
              <a:avLst>
                <a:gd name="adj" fmla="val 15926"/>
              </a:avLst>
            </a:prstGeom>
            <a:solidFill>
              <a:schemeClr val="bg1">
                <a:lumMod val="95000"/>
                <a:alpha val="13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black"/>
                </a:solidFill>
              </a:endParaRPr>
            </a:p>
          </p:txBody>
        </p:sp>
        <p:sp>
          <p:nvSpPr>
            <p:cNvPr id="26" name="Donut 59"/>
            <p:cNvSpPr/>
            <p:nvPr userDrawn="1"/>
          </p:nvSpPr>
          <p:spPr>
            <a:xfrm rot="10604502">
              <a:off x="10759611" y="3213567"/>
              <a:ext cx="835902" cy="834897"/>
            </a:xfrm>
            <a:prstGeom prst="donut">
              <a:avLst>
                <a:gd name="adj" fmla="val 11712"/>
              </a:avLst>
            </a:prstGeom>
            <a:solidFill>
              <a:schemeClr val="bg1">
                <a:lumMod val="95000"/>
                <a:alpha val="54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black"/>
                </a:solidFill>
              </a:endParaRPr>
            </a:p>
          </p:txBody>
        </p:sp>
        <p:sp>
          <p:nvSpPr>
            <p:cNvPr id="27" name="Donut 60"/>
            <p:cNvSpPr/>
            <p:nvPr userDrawn="1"/>
          </p:nvSpPr>
          <p:spPr>
            <a:xfrm rot="10604502">
              <a:off x="4248152" y="6232043"/>
              <a:ext cx="1075024" cy="1074073"/>
            </a:xfrm>
            <a:prstGeom prst="donut">
              <a:avLst>
                <a:gd name="adj" fmla="val 24020"/>
              </a:avLst>
            </a:prstGeom>
            <a:solidFill>
              <a:schemeClr val="bg1">
                <a:lumMod val="95000"/>
                <a:alpha val="54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black"/>
                </a:solidFill>
              </a:endParaRPr>
            </a:p>
          </p:txBody>
        </p:sp>
        <p:sp>
          <p:nvSpPr>
            <p:cNvPr id="28" name="Oval 61"/>
            <p:cNvSpPr/>
            <p:nvPr userDrawn="1"/>
          </p:nvSpPr>
          <p:spPr>
            <a:xfrm rot="10604502">
              <a:off x="11515807" y="3056331"/>
              <a:ext cx="312697" cy="312257"/>
            </a:xfrm>
            <a:prstGeom prst="ellipse">
              <a:avLst/>
            </a:prstGeom>
            <a:solidFill>
              <a:schemeClr val="bg1">
                <a:lumMod val="95000"/>
                <a:alpha val="47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white"/>
                </a:solidFill>
              </a:endParaRPr>
            </a:p>
          </p:txBody>
        </p:sp>
        <p:sp>
          <p:nvSpPr>
            <p:cNvPr id="29" name="Oval 62"/>
            <p:cNvSpPr/>
            <p:nvPr userDrawn="1"/>
          </p:nvSpPr>
          <p:spPr>
            <a:xfrm rot="10604502">
              <a:off x="8086357" y="6083667"/>
              <a:ext cx="602912" cy="602367"/>
            </a:xfrm>
            <a:prstGeom prst="ellipse">
              <a:avLst/>
            </a:prstGeom>
            <a:solidFill>
              <a:schemeClr val="bg1">
                <a:lumMod val="95000"/>
                <a:alpha val="47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white"/>
                </a:solidFill>
              </a:endParaRPr>
            </a:p>
          </p:txBody>
        </p:sp>
        <p:sp>
          <p:nvSpPr>
            <p:cNvPr id="30" name="Oval 63"/>
            <p:cNvSpPr/>
            <p:nvPr userDrawn="1"/>
          </p:nvSpPr>
          <p:spPr>
            <a:xfrm rot="10604502">
              <a:off x="4658949" y="5687256"/>
              <a:ext cx="312698" cy="312257"/>
            </a:xfrm>
            <a:prstGeom prst="ellipse">
              <a:avLst/>
            </a:prstGeom>
            <a:solidFill>
              <a:schemeClr val="bg1">
                <a:lumMod val="95000"/>
                <a:alpha val="47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white"/>
                </a:solidFill>
              </a:endParaRPr>
            </a:p>
          </p:txBody>
        </p:sp>
      </p:grp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ck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7"/>
          <p:cNvGrpSpPr>
            <a:grpSpLocks/>
          </p:cNvGrpSpPr>
          <p:nvPr userDrawn="1"/>
        </p:nvGrpSpPr>
        <p:grpSpPr bwMode="auto">
          <a:xfrm>
            <a:off x="3568700" y="2989263"/>
            <a:ext cx="6783388" cy="4741862"/>
            <a:chOff x="3943629" y="1765230"/>
            <a:chExt cx="8733041" cy="6614959"/>
          </a:xfrm>
        </p:grpSpPr>
        <p:sp>
          <p:nvSpPr>
            <p:cNvPr id="3" name="Donut 58"/>
            <p:cNvSpPr/>
            <p:nvPr userDrawn="1"/>
          </p:nvSpPr>
          <p:spPr>
            <a:xfrm rot="6104502">
              <a:off x="10513188" y="4182510"/>
              <a:ext cx="1328750" cy="1326408"/>
            </a:xfrm>
            <a:prstGeom prst="donut">
              <a:avLst>
                <a:gd name="adj" fmla="val 15926"/>
              </a:avLst>
            </a:prstGeom>
            <a:solidFill>
              <a:schemeClr val="bg1">
                <a:lumMod val="95000"/>
                <a:alpha val="75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black"/>
                </a:solidFill>
              </a:endParaRPr>
            </a:p>
          </p:txBody>
        </p:sp>
        <p:sp>
          <p:nvSpPr>
            <p:cNvPr id="4" name="Donut 59"/>
            <p:cNvSpPr/>
            <p:nvPr userDrawn="1"/>
          </p:nvSpPr>
          <p:spPr>
            <a:xfrm rot="6104502">
              <a:off x="11633975" y="3231655"/>
              <a:ext cx="1043068" cy="1042324"/>
            </a:xfrm>
            <a:prstGeom prst="donut">
              <a:avLst>
                <a:gd name="adj" fmla="val 15926"/>
              </a:avLst>
            </a:prstGeom>
            <a:solidFill>
              <a:schemeClr val="bg1">
                <a:lumMod val="95000"/>
                <a:alpha val="31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black"/>
                </a:solidFill>
              </a:endParaRPr>
            </a:p>
          </p:txBody>
        </p:sp>
        <p:sp>
          <p:nvSpPr>
            <p:cNvPr id="5" name="Donut 63"/>
            <p:cNvSpPr/>
            <p:nvPr userDrawn="1"/>
          </p:nvSpPr>
          <p:spPr>
            <a:xfrm rot="6104502">
              <a:off x="4885685" y="5753818"/>
              <a:ext cx="2626496" cy="2626247"/>
            </a:xfrm>
            <a:prstGeom prst="donut">
              <a:avLst>
                <a:gd name="adj" fmla="val 15926"/>
              </a:avLst>
            </a:prstGeom>
            <a:solidFill>
              <a:schemeClr val="bg1">
                <a:lumMod val="95000"/>
                <a:alpha val="13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black"/>
                </a:solidFill>
              </a:endParaRPr>
            </a:p>
          </p:txBody>
        </p:sp>
        <p:sp>
          <p:nvSpPr>
            <p:cNvPr id="6" name="Donut 64"/>
            <p:cNvSpPr/>
            <p:nvPr userDrawn="1"/>
          </p:nvSpPr>
          <p:spPr>
            <a:xfrm rot="6104502">
              <a:off x="9890376" y="6327903"/>
              <a:ext cx="1076287" cy="1075024"/>
            </a:xfrm>
            <a:prstGeom prst="donut">
              <a:avLst>
                <a:gd name="adj" fmla="val 11712"/>
              </a:avLst>
            </a:prstGeom>
            <a:solidFill>
              <a:schemeClr val="bg1">
                <a:lumMod val="95000"/>
                <a:alpha val="54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black"/>
                </a:solidFill>
              </a:endParaRPr>
            </a:p>
          </p:txBody>
        </p:sp>
        <p:sp>
          <p:nvSpPr>
            <p:cNvPr id="7" name="Donut 65"/>
            <p:cNvSpPr/>
            <p:nvPr userDrawn="1"/>
          </p:nvSpPr>
          <p:spPr>
            <a:xfrm rot="6104502">
              <a:off x="11281275" y="2772362"/>
              <a:ext cx="834899" cy="835904"/>
            </a:xfrm>
            <a:prstGeom prst="donut">
              <a:avLst>
                <a:gd name="adj" fmla="val 11712"/>
              </a:avLst>
            </a:prstGeom>
            <a:solidFill>
              <a:schemeClr val="bg1">
                <a:lumMod val="95000"/>
                <a:alpha val="54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black"/>
                </a:solidFill>
              </a:endParaRPr>
            </a:p>
          </p:txBody>
        </p:sp>
        <p:sp>
          <p:nvSpPr>
            <p:cNvPr id="8" name="Oval 66"/>
            <p:cNvSpPr/>
            <p:nvPr userDrawn="1"/>
          </p:nvSpPr>
          <p:spPr>
            <a:xfrm rot="6104502">
              <a:off x="11256522" y="4096911"/>
              <a:ext cx="602367" cy="602914"/>
            </a:xfrm>
            <a:prstGeom prst="ellipse">
              <a:avLst/>
            </a:prstGeom>
            <a:solidFill>
              <a:schemeClr val="bg1">
                <a:lumMod val="95000"/>
                <a:alpha val="47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white"/>
                </a:solidFill>
              </a:endParaRPr>
            </a:p>
          </p:txBody>
        </p:sp>
        <p:sp>
          <p:nvSpPr>
            <p:cNvPr id="9" name="Oval 67"/>
            <p:cNvSpPr/>
            <p:nvPr userDrawn="1"/>
          </p:nvSpPr>
          <p:spPr>
            <a:xfrm rot="6104502">
              <a:off x="10987627" y="3411552"/>
              <a:ext cx="314471" cy="312697"/>
            </a:xfrm>
            <a:prstGeom prst="ellipse">
              <a:avLst/>
            </a:prstGeom>
            <a:solidFill>
              <a:schemeClr val="bg1">
                <a:lumMod val="95000"/>
                <a:alpha val="47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white"/>
                </a:solidFill>
              </a:endParaRPr>
            </a:p>
          </p:txBody>
        </p:sp>
        <p:sp>
          <p:nvSpPr>
            <p:cNvPr id="10" name="Donut 68"/>
            <p:cNvSpPr/>
            <p:nvPr userDrawn="1"/>
          </p:nvSpPr>
          <p:spPr>
            <a:xfrm rot="20504502">
              <a:off x="8157888" y="4967517"/>
              <a:ext cx="1778082" cy="1778310"/>
            </a:xfrm>
            <a:prstGeom prst="donut">
              <a:avLst>
                <a:gd name="adj" fmla="val 15926"/>
              </a:avLst>
            </a:prstGeom>
            <a:solidFill>
              <a:schemeClr val="bg1">
                <a:lumMod val="95000"/>
                <a:alpha val="42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black"/>
                </a:solidFill>
              </a:endParaRPr>
            </a:p>
          </p:txBody>
        </p:sp>
        <p:sp>
          <p:nvSpPr>
            <p:cNvPr id="11" name="Donut 69"/>
            <p:cNvSpPr/>
            <p:nvPr userDrawn="1"/>
          </p:nvSpPr>
          <p:spPr>
            <a:xfrm rot="20504502">
              <a:off x="5966964" y="5516734"/>
              <a:ext cx="1328452" cy="1328750"/>
            </a:xfrm>
            <a:prstGeom prst="donut">
              <a:avLst>
                <a:gd name="adj" fmla="val 15926"/>
              </a:avLst>
            </a:prstGeom>
            <a:solidFill>
              <a:schemeClr val="bg1">
                <a:lumMod val="95000"/>
                <a:alpha val="75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black"/>
                </a:solidFill>
              </a:endParaRPr>
            </a:p>
          </p:txBody>
        </p:sp>
        <p:sp>
          <p:nvSpPr>
            <p:cNvPr id="12" name="Oval 70"/>
            <p:cNvSpPr/>
            <p:nvPr userDrawn="1"/>
          </p:nvSpPr>
          <p:spPr>
            <a:xfrm rot="20504502">
              <a:off x="7105346" y="6039375"/>
              <a:ext cx="688751" cy="688735"/>
            </a:xfrm>
            <a:prstGeom prst="ellipse">
              <a:avLst/>
            </a:prstGeom>
            <a:solidFill>
              <a:schemeClr val="bg1">
                <a:lumMod val="95000"/>
                <a:alpha val="39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white"/>
                </a:solidFill>
              </a:endParaRPr>
            </a:p>
          </p:txBody>
        </p:sp>
        <p:sp>
          <p:nvSpPr>
            <p:cNvPr id="13" name="Oval 71"/>
            <p:cNvSpPr/>
            <p:nvPr userDrawn="1"/>
          </p:nvSpPr>
          <p:spPr>
            <a:xfrm rot="20504502">
              <a:off x="8828246" y="4697338"/>
              <a:ext cx="535468" cy="535929"/>
            </a:xfrm>
            <a:prstGeom prst="ellipse">
              <a:avLst/>
            </a:prstGeom>
            <a:solidFill>
              <a:schemeClr val="bg1">
                <a:lumMod val="95000"/>
                <a:alpha val="47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white"/>
                </a:solidFill>
              </a:endParaRPr>
            </a:p>
          </p:txBody>
        </p:sp>
        <p:sp>
          <p:nvSpPr>
            <p:cNvPr id="14" name="Donut 72"/>
            <p:cNvSpPr/>
            <p:nvPr userDrawn="1"/>
          </p:nvSpPr>
          <p:spPr>
            <a:xfrm rot="20504502">
              <a:off x="7272935" y="5138039"/>
              <a:ext cx="2626247" cy="2626496"/>
            </a:xfrm>
            <a:prstGeom prst="donut">
              <a:avLst>
                <a:gd name="adj" fmla="val 15926"/>
              </a:avLst>
            </a:prstGeom>
            <a:solidFill>
              <a:schemeClr val="bg1">
                <a:lumMod val="95000"/>
                <a:alpha val="13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black"/>
                </a:solidFill>
              </a:endParaRPr>
            </a:p>
          </p:txBody>
        </p:sp>
        <p:sp>
          <p:nvSpPr>
            <p:cNvPr id="15" name="Donut 73"/>
            <p:cNvSpPr/>
            <p:nvPr userDrawn="1"/>
          </p:nvSpPr>
          <p:spPr>
            <a:xfrm rot="20504502">
              <a:off x="9359626" y="5596459"/>
              <a:ext cx="1075024" cy="1074072"/>
            </a:xfrm>
            <a:prstGeom prst="donut">
              <a:avLst>
                <a:gd name="adj" fmla="val 11712"/>
              </a:avLst>
            </a:prstGeom>
            <a:solidFill>
              <a:schemeClr val="bg1">
                <a:lumMod val="95000"/>
                <a:alpha val="54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black"/>
                </a:solidFill>
              </a:endParaRPr>
            </a:p>
          </p:txBody>
        </p:sp>
        <p:sp>
          <p:nvSpPr>
            <p:cNvPr id="16" name="Donut 74"/>
            <p:cNvSpPr/>
            <p:nvPr userDrawn="1"/>
          </p:nvSpPr>
          <p:spPr>
            <a:xfrm rot="20504502">
              <a:off x="9482253" y="4659689"/>
              <a:ext cx="835904" cy="834899"/>
            </a:xfrm>
            <a:prstGeom prst="donut">
              <a:avLst>
                <a:gd name="adj" fmla="val 11712"/>
              </a:avLst>
            </a:prstGeom>
            <a:solidFill>
              <a:schemeClr val="bg1">
                <a:lumMod val="95000"/>
                <a:alpha val="54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black"/>
                </a:solidFill>
              </a:endParaRPr>
            </a:p>
          </p:txBody>
        </p:sp>
        <p:sp>
          <p:nvSpPr>
            <p:cNvPr id="17" name="Donut 75"/>
            <p:cNvSpPr/>
            <p:nvPr userDrawn="1"/>
          </p:nvSpPr>
          <p:spPr>
            <a:xfrm rot="20504502">
              <a:off x="11145884" y="5868852"/>
              <a:ext cx="1075024" cy="1074073"/>
            </a:xfrm>
            <a:prstGeom prst="donut">
              <a:avLst>
                <a:gd name="adj" fmla="val 24020"/>
              </a:avLst>
            </a:prstGeom>
            <a:solidFill>
              <a:schemeClr val="bg1">
                <a:lumMod val="95000"/>
                <a:alpha val="54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black"/>
                </a:solidFill>
              </a:endParaRPr>
            </a:p>
          </p:txBody>
        </p:sp>
        <p:sp>
          <p:nvSpPr>
            <p:cNvPr id="18" name="Oval 76"/>
            <p:cNvSpPr/>
            <p:nvPr userDrawn="1"/>
          </p:nvSpPr>
          <p:spPr>
            <a:xfrm rot="20504502">
              <a:off x="7238190" y="5016238"/>
              <a:ext cx="312698" cy="314471"/>
            </a:xfrm>
            <a:prstGeom prst="ellipse">
              <a:avLst/>
            </a:prstGeom>
            <a:solidFill>
              <a:schemeClr val="bg1">
                <a:lumMod val="95000"/>
                <a:alpha val="47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white"/>
                </a:solidFill>
              </a:endParaRPr>
            </a:p>
          </p:txBody>
        </p:sp>
        <p:sp>
          <p:nvSpPr>
            <p:cNvPr id="19" name="Oval 77"/>
            <p:cNvSpPr/>
            <p:nvPr userDrawn="1"/>
          </p:nvSpPr>
          <p:spPr>
            <a:xfrm rot="20504502">
              <a:off x="3943629" y="6130173"/>
              <a:ext cx="602914" cy="602367"/>
            </a:xfrm>
            <a:prstGeom prst="ellipse">
              <a:avLst/>
            </a:prstGeom>
            <a:solidFill>
              <a:schemeClr val="bg1">
                <a:lumMod val="95000"/>
                <a:alpha val="47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white"/>
                </a:solidFill>
              </a:endParaRPr>
            </a:p>
          </p:txBody>
        </p:sp>
        <p:sp>
          <p:nvSpPr>
            <p:cNvPr id="20" name="Oval 78"/>
            <p:cNvSpPr/>
            <p:nvPr userDrawn="1"/>
          </p:nvSpPr>
          <p:spPr>
            <a:xfrm rot="20504502">
              <a:off x="6479951" y="5990655"/>
              <a:ext cx="312697" cy="312256"/>
            </a:xfrm>
            <a:prstGeom prst="ellipse">
              <a:avLst/>
            </a:prstGeom>
            <a:solidFill>
              <a:schemeClr val="bg1">
                <a:lumMod val="95000"/>
                <a:alpha val="47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white"/>
                </a:solidFill>
              </a:endParaRPr>
            </a:p>
          </p:txBody>
        </p:sp>
        <p:sp>
          <p:nvSpPr>
            <p:cNvPr id="21" name="Oval 79"/>
            <p:cNvSpPr/>
            <p:nvPr userDrawn="1"/>
          </p:nvSpPr>
          <p:spPr>
            <a:xfrm rot="20504502">
              <a:off x="9326926" y="4274352"/>
              <a:ext cx="314741" cy="312257"/>
            </a:xfrm>
            <a:prstGeom prst="ellipse">
              <a:avLst/>
            </a:prstGeom>
            <a:solidFill>
              <a:schemeClr val="bg1">
                <a:lumMod val="95000"/>
                <a:alpha val="47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white"/>
                </a:solidFill>
              </a:endParaRPr>
            </a:p>
          </p:txBody>
        </p:sp>
        <p:sp>
          <p:nvSpPr>
            <p:cNvPr id="22" name="Donut 90"/>
            <p:cNvSpPr/>
            <p:nvPr userDrawn="1"/>
          </p:nvSpPr>
          <p:spPr>
            <a:xfrm rot="10604502">
              <a:off x="10422388" y="5527806"/>
              <a:ext cx="1326409" cy="1326536"/>
            </a:xfrm>
            <a:prstGeom prst="donut">
              <a:avLst>
                <a:gd name="adj" fmla="val 15926"/>
              </a:avLst>
            </a:prstGeom>
            <a:solidFill>
              <a:schemeClr val="bg1">
                <a:lumMod val="95000"/>
                <a:alpha val="75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black"/>
                </a:solidFill>
              </a:endParaRPr>
            </a:p>
          </p:txBody>
        </p:sp>
        <p:sp>
          <p:nvSpPr>
            <p:cNvPr id="23" name="Donut 91"/>
            <p:cNvSpPr/>
            <p:nvPr userDrawn="1"/>
          </p:nvSpPr>
          <p:spPr>
            <a:xfrm rot="10604502">
              <a:off x="11503545" y="1935752"/>
              <a:ext cx="1040280" cy="1040854"/>
            </a:xfrm>
            <a:prstGeom prst="donut">
              <a:avLst>
                <a:gd name="adj" fmla="val 15926"/>
              </a:avLst>
            </a:prstGeom>
            <a:solidFill>
              <a:schemeClr val="bg1">
                <a:lumMod val="95000"/>
                <a:alpha val="31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black"/>
                </a:solidFill>
              </a:endParaRPr>
            </a:p>
          </p:txBody>
        </p:sp>
        <p:sp>
          <p:nvSpPr>
            <p:cNvPr id="24" name="Oval 92"/>
            <p:cNvSpPr/>
            <p:nvPr userDrawn="1"/>
          </p:nvSpPr>
          <p:spPr>
            <a:xfrm rot="10604502">
              <a:off x="11885729" y="1765230"/>
              <a:ext cx="537513" cy="535929"/>
            </a:xfrm>
            <a:prstGeom prst="ellipse">
              <a:avLst/>
            </a:prstGeom>
            <a:solidFill>
              <a:schemeClr val="bg1">
                <a:lumMod val="95000"/>
                <a:alpha val="47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white"/>
                </a:solidFill>
              </a:endParaRPr>
            </a:p>
          </p:txBody>
        </p:sp>
        <p:sp>
          <p:nvSpPr>
            <p:cNvPr id="25" name="Donut 93"/>
            <p:cNvSpPr/>
            <p:nvPr userDrawn="1"/>
          </p:nvSpPr>
          <p:spPr>
            <a:xfrm rot="10604502">
              <a:off x="9874657" y="3536896"/>
              <a:ext cx="2626248" cy="2624280"/>
            </a:xfrm>
            <a:prstGeom prst="donut">
              <a:avLst>
                <a:gd name="adj" fmla="val 15926"/>
              </a:avLst>
            </a:prstGeom>
            <a:solidFill>
              <a:schemeClr val="bg1">
                <a:lumMod val="95000"/>
                <a:alpha val="13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black"/>
                </a:solidFill>
              </a:endParaRPr>
            </a:p>
          </p:txBody>
        </p:sp>
        <p:sp>
          <p:nvSpPr>
            <p:cNvPr id="26" name="Donut 94"/>
            <p:cNvSpPr/>
            <p:nvPr userDrawn="1"/>
          </p:nvSpPr>
          <p:spPr>
            <a:xfrm rot="10604502">
              <a:off x="10759611" y="3213567"/>
              <a:ext cx="835902" cy="834897"/>
            </a:xfrm>
            <a:prstGeom prst="donut">
              <a:avLst>
                <a:gd name="adj" fmla="val 11712"/>
              </a:avLst>
            </a:prstGeom>
            <a:solidFill>
              <a:schemeClr val="bg1">
                <a:lumMod val="95000"/>
                <a:alpha val="54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black"/>
                </a:solidFill>
              </a:endParaRPr>
            </a:p>
          </p:txBody>
        </p:sp>
        <p:sp>
          <p:nvSpPr>
            <p:cNvPr id="27" name="Donut 95"/>
            <p:cNvSpPr/>
            <p:nvPr userDrawn="1"/>
          </p:nvSpPr>
          <p:spPr>
            <a:xfrm rot="10604502">
              <a:off x="4248152" y="6232043"/>
              <a:ext cx="1075024" cy="1074073"/>
            </a:xfrm>
            <a:prstGeom prst="donut">
              <a:avLst>
                <a:gd name="adj" fmla="val 24020"/>
              </a:avLst>
            </a:prstGeom>
            <a:solidFill>
              <a:schemeClr val="bg1">
                <a:lumMod val="95000"/>
                <a:alpha val="54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black"/>
                </a:solidFill>
              </a:endParaRPr>
            </a:p>
          </p:txBody>
        </p:sp>
        <p:sp>
          <p:nvSpPr>
            <p:cNvPr id="28" name="Oval 96"/>
            <p:cNvSpPr/>
            <p:nvPr userDrawn="1"/>
          </p:nvSpPr>
          <p:spPr>
            <a:xfrm rot="10604502">
              <a:off x="11515807" y="3056331"/>
              <a:ext cx="312697" cy="312257"/>
            </a:xfrm>
            <a:prstGeom prst="ellipse">
              <a:avLst/>
            </a:prstGeom>
            <a:solidFill>
              <a:schemeClr val="bg1">
                <a:lumMod val="95000"/>
                <a:alpha val="47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white"/>
                </a:solidFill>
              </a:endParaRPr>
            </a:p>
          </p:txBody>
        </p:sp>
        <p:sp>
          <p:nvSpPr>
            <p:cNvPr id="29" name="Oval 97"/>
            <p:cNvSpPr/>
            <p:nvPr userDrawn="1"/>
          </p:nvSpPr>
          <p:spPr>
            <a:xfrm rot="10604502">
              <a:off x="8086357" y="6083667"/>
              <a:ext cx="602912" cy="602367"/>
            </a:xfrm>
            <a:prstGeom prst="ellipse">
              <a:avLst/>
            </a:prstGeom>
            <a:solidFill>
              <a:schemeClr val="bg1">
                <a:lumMod val="95000"/>
                <a:alpha val="47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white"/>
                </a:solidFill>
              </a:endParaRPr>
            </a:p>
          </p:txBody>
        </p:sp>
        <p:sp>
          <p:nvSpPr>
            <p:cNvPr id="30" name="Oval 98"/>
            <p:cNvSpPr/>
            <p:nvPr userDrawn="1"/>
          </p:nvSpPr>
          <p:spPr>
            <a:xfrm rot="10604502">
              <a:off x="4658949" y="5687256"/>
              <a:ext cx="312698" cy="312257"/>
            </a:xfrm>
            <a:prstGeom prst="ellipse">
              <a:avLst/>
            </a:prstGeom>
            <a:solidFill>
              <a:schemeClr val="bg1">
                <a:lumMod val="95000"/>
                <a:alpha val="47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white"/>
                </a:solidFill>
              </a:endParaRPr>
            </a:p>
          </p:txBody>
        </p:sp>
      </p:grpSp>
      <p:sp>
        <p:nvSpPr>
          <p:cNvPr id="31" name="Rectangle 99"/>
          <p:cNvSpPr/>
          <p:nvPr userDrawn="1"/>
        </p:nvSpPr>
        <p:spPr>
          <a:xfrm>
            <a:off x="2520950" y="6383338"/>
            <a:ext cx="4953000" cy="3238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825" b="0" dirty="0">
                <a:solidFill>
                  <a:srgbClr val="358FCB"/>
                </a:solidFill>
                <a:latin typeface="Calibri" panose="020F0502020204030204"/>
                <a:cs typeface="+mn-cs"/>
              </a:rPr>
              <a:t>www.CompanyName.com</a:t>
            </a:r>
            <a:endParaRPr lang="id-ID" sz="788" b="0" dirty="0">
              <a:solidFill>
                <a:srgbClr val="358FCB"/>
              </a:solidFill>
              <a:latin typeface="Calibri" panose="020F0502020204030204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75" b="0" dirty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/>
                <a:cs typeface="+mn-cs"/>
              </a:rPr>
              <a:t>© 2020 </a:t>
            </a:r>
            <a:r>
              <a:rPr lang="en-US" sz="675" b="0" dirty="0" err="1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/>
                <a:cs typeface="+mn-cs"/>
              </a:rPr>
              <a:t>Companyname</a:t>
            </a:r>
            <a:r>
              <a:rPr lang="en-US" sz="675" b="0" dirty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/>
                <a:cs typeface="+mn-cs"/>
              </a:rPr>
              <a:t> </a:t>
            </a:r>
            <a:r>
              <a:rPr lang="id-ID" sz="675" b="0" dirty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/>
                <a:cs typeface="+mn-cs"/>
              </a:rPr>
              <a:t>PowerPoint Business </a:t>
            </a:r>
            <a:r>
              <a:rPr lang="en-US" sz="675" b="0" dirty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/>
                <a:cs typeface="+mn-cs"/>
              </a:rPr>
              <a:t>Theme. All Rights Reserved. </a:t>
            </a:r>
            <a:endParaRPr lang="id-ID" sz="675" b="0" dirty="0">
              <a:solidFill>
                <a:prstClr val="black">
                  <a:lumMod val="50000"/>
                  <a:lumOff val="50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32" name="Oval 100"/>
          <p:cNvSpPr/>
          <p:nvPr userDrawn="1"/>
        </p:nvSpPr>
        <p:spPr>
          <a:xfrm>
            <a:off x="9342438" y="-160338"/>
            <a:ext cx="709612" cy="655638"/>
          </a:xfrm>
          <a:prstGeom prst="ellipse">
            <a:avLst/>
          </a:prstGeom>
          <a:solidFill>
            <a:srgbClr val="358FCB"/>
          </a:solidFill>
          <a:ln w="698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0B7D671C-9465-44E9-9B48-23EA057CDE44}" type="slidenum">
              <a:rPr lang="id-ID" sz="1400">
                <a:solidFill>
                  <a:prstClr val="white"/>
                </a:solidFill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id-ID" sz="1600" dirty="0">
              <a:solidFill>
                <a:prstClr val="white"/>
              </a:solidFill>
            </a:endParaRPr>
          </a:p>
        </p:txBody>
      </p:sp>
      <p:grpSp>
        <p:nvGrpSpPr>
          <p:cNvPr id="33" name="Group 101"/>
          <p:cNvGrpSpPr/>
          <p:nvPr userDrawn="1"/>
        </p:nvGrpSpPr>
        <p:grpSpPr>
          <a:xfrm>
            <a:off x="9524663" y="6559236"/>
            <a:ext cx="232172" cy="220663"/>
            <a:chOff x="7015550" y="2614882"/>
            <a:chExt cx="214313" cy="220663"/>
          </a:xfrm>
          <a:solidFill>
            <a:srgbClr val="358FCB"/>
          </a:solidFill>
        </p:grpSpPr>
        <p:sp>
          <p:nvSpPr>
            <p:cNvPr id="34" name="Freeform 5">
              <a:hlinkClick r:id="" action="ppaction://hlinkshowjump?jump=nextslide"/>
            </p:cNvPr>
            <p:cNvSpPr>
              <a:spLocks noEditPoints="1"/>
            </p:cNvSpPr>
            <p:nvPr/>
          </p:nvSpPr>
          <p:spPr bwMode="auto">
            <a:xfrm>
              <a:off x="7015550" y="2614882"/>
              <a:ext cx="214313" cy="220663"/>
            </a:xfrm>
            <a:custGeom>
              <a:avLst/>
              <a:gdLst>
                <a:gd name="T0" fmla="*/ 28 w 56"/>
                <a:gd name="T1" fmla="*/ 4 h 56"/>
                <a:gd name="T2" fmla="*/ 52 w 56"/>
                <a:gd name="T3" fmla="*/ 28 h 56"/>
                <a:gd name="T4" fmla="*/ 28 w 56"/>
                <a:gd name="T5" fmla="*/ 52 h 56"/>
                <a:gd name="T6" fmla="*/ 4 w 56"/>
                <a:gd name="T7" fmla="*/ 28 h 56"/>
                <a:gd name="T8" fmla="*/ 28 w 56"/>
                <a:gd name="T9" fmla="*/ 4 h 56"/>
                <a:gd name="T10" fmla="*/ 28 w 56"/>
                <a:gd name="T11" fmla="*/ 0 h 56"/>
                <a:gd name="T12" fmla="*/ 0 w 56"/>
                <a:gd name="T13" fmla="*/ 28 h 56"/>
                <a:gd name="T14" fmla="*/ 28 w 56"/>
                <a:gd name="T15" fmla="*/ 56 h 56"/>
                <a:gd name="T16" fmla="*/ 56 w 56"/>
                <a:gd name="T17" fmla="*/ 28 h 56"/>
                <a:gd name="T18" fmla="*/ 28 w 56"/>
                <a:gd name="T19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" h="56">
                  <a:moveTo>
                    <a:pt x="28" y="4"/>
                  </a:moveTo>
                  <a:cubicBezTo>
                    <a:pt x="41" y="4"/>
                    <a:pt x="52" y="15"/>
                    <a:pt x="52" y="28"/>
                  </a:cubicBezTo>
                  <a:cubicBezTo>
                    <a:pt x="52" y="41"/>
                    <a:pt x="41" y="52"/>
                    <a:pt x="28" y="52"/>
                  </a:cubicBezTo>
                  <a:cubicBezTo>
                    <a:pt x="15" y="52"/>
                    <a:pt x="4" y="41"/>
                    <a:pt x="4" y="28"/>
                  </a:cubicBezTo>
                  <a:cubicBezTo>
                    <a:pt x="4" y="15"/>
                    <a:pt x="15" y="4"/>
                    <a:pt x="28" y="4"/>
                  </a:cubicBezTo>
                  <a:moveTo>
                    <a:pt x="28" y="0"/>
                  </a:moveTo>
                  <a:cubicBezTo>
                    <a:pt x="13" y="0"/>
                    <a:pt x="0" y="13"/>
                    <a:pt x="0" y="28"/>
                  </a:cubicBezTo>
                  <a:cubicBezTo>
                    <a:pt x="0" y="43"/>
                    <a:pt x="13" y="56"/>
                    <a:pt x="28" y="56"/>
                  </a:cubicBezTo>
                  <a:cubicBezTo>
                    <a:pt x="43" y="56"/>
                    <a:pt x="56" y="43"/>
                    <a:pt x="56" y="28"/>
                  </a:cubicBezTo>
                  <a:cubicBezTo>
                    <a:pt x="56" y="13"/>
                    <a:pt x="43" y="0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black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35" name="Freeform 6">
              <a:hlinkClick r:id="" action="ppaction://hlinkshowjump?jump=nextslide"/>
            </p:cNvPr>
            <p:cNvSpPr>
              <a:spLocks/>
            </p:cNvSpPr>
            <p:nvPr/>
          </p:nvSpPr>
          <p:spPr bwMode="auto">
            <a:xfrm>
              <a:off x="7091750" y="2657745"/>
              <a:ext cx="76200" cy="131763"/>
            </a:xfrm>
            <a:custGeom>
              <a:avLst/>
              <a:gdLst>
                <a:gd name="T0" fmla="*/ 0 w 48"/>
                <a:gd name="T1" fmla="*/ 70 h 83"/>
                <a:gd name="T2" fmla="*/ 34 w 48"/>
                <a:gd name="T3" fmla="*/ 40 h 83"/>
                <a:gd name="T4" fmla="*/ 0 w 48"/>
                <a:gd name="T5" fmla="*/ 13 h 83"/>
                <a:gd name="T6" fmla="*/ 0 w 48"/>
                <a:gd name="T7" fmla="*/ 0 h 83"/>
                <a:gd name="T8" fmla="*/ 48 w 48"/>
                <a:gd name="T9" fmla="*/ 40 h 83"/>
                <a:gd name="T10" fmla="*/ 0 w 48"/>
                <a:gd name="T11" fmla="*/ 83 h 83"/>
                <a:gd name="T12" fmla="*/ 0 w 48"/>
                <a:gd name="T13" fmla="*/ 7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83">
                  <a:moveTo>
                    <a:pt x="0" y="70"/>
                  </a:moveTo>
                  <a:lnTo>
                    <a:pt x="34" y="40"/>
                  </a:lnTo>
                  <a:lnTo>
                    <a:pt x="0" y="13"/>
                  </a:lnTo>
                  <a:lnTo>
                    <a:pt x="0" y="0"/>
                  </a:lnTo>
                  <a:lnTo>
                    <a:pt x="48" y="40"/>
                  </a:lnTo>
                  <a:lnTo>
                    <a:pt x="0" y="83"/>
                  </a:lnTo>
                  <a:lnTo>
                    <a:pt x="0" y="7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black"/>
                </a:solidFill>
                <a:latin typeface="Calibri" panose="020F0502020204030204"/>
                <a:cs typeface="+mn-cs"/>
              </a:endParaRPr>
            </a:p>
          </p:txBody>
        </p:sp>
      </p:grpSp>
      <p:grpSp>
        <p:nvGrpSpPr>
          <p:cNvPr id="36" name="Group 104"/>
          <p:cNvGrpSpPr/>
          <p:nvPr userDrawn="1"/>
        </p:nvGrpSpPr>
        <p:grpSpPr>
          <a:xfrm>
            <a:off x="9051593" y="6559236"/>
            <a:ext cx="232172" cy="220663"/>
            <a:chOff x="7395183" y="3832633"/>
            <a:chExt cx="214313" cy="220663"/>
          </a:xfrm>
          <a:solidFill>
            <a:srgbClr val="358FCB"/>
          </a:solidFill>
        </p:grpSpPr>
        <p:sp>
          <p:nvSpPr>
            <p:cNvPr id="37" name="Freeform 7">
              <a:hlinkClick r:id="" action="ppaction://hlinkshowjump?jump=previousslide"/>
            </p:cNvPr>
            <p:cNvSpPr>
              <a:spLocks noEditPoints="1"/>
            </p:cNvSpPr>
            <p:nvPr/>
          </p:nvSpPr>
          <p:spPr bwMode="auto">
            <a:xfrm>
              <a:off x="7395183" y="3832633"/>
              <a:ext cx="214313" cy="220663"/>
            </a:xfrm>
            <a:custGeom>
              <a:avLst/>
              <a:gdLst>
                <a:gd name="T0" fmla="*/ 28 w 56"/>
                <a:gd name="T1" fmla="*/ 4 h 56"/>
                <a:gd name="T2" fmla="*/ 52 w 56"/>
                <a:gd name="T3" fmla="*/ 28 h 56"/>
                <a:gd name="T4" fmla="*/ 28 w 56"/>
                <a:gd name="T5" fmla="*/ 52 h 56"/>
                <a:gd name="T6" fmla="*/ 4 w 56"/>
                <a:gd name="T7" fmla="*/ 28 h 56"/>
                <a:gd name="T8" fmla="*/ 28 w 56"/>
                <a:gd name="T9" fmla="*/ 4 h 56"/>
                <a:gd name="T10" fmla="*/ 28 w 56"/>
                <a:gd name="T11" fmla="*/ 0 h 56"/>
                <a:gd name="T12" fmla="*/ 0 w 56"/>
                <a:gd name="T13" fmla="*/ 28 h 56"/>
                <a:gd name="T14" fmla="*/ 28 w 56"/>
                <a:gd name="T15" fmla="*/ 56 h 56"/>
                <a:gd name="T16" fmla="*/ 56 w 56"/>
                <a:gd name="T17" fmla="*/ 28 h 56"/>
                <a:gd name="T18" fmla="*/ 28 w 56"/>
                <a:gd name="T19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" h="56">
                  <a:moveTo>
                    <a:pt x="28" y="4"/>
                  </a:moveTo>
                  <a:cubicBezTo>
                    <a:pt x="41" y="4"/>
                    <a:pt x="52" y="15"/>
                    <a:pt x="52" y="28"/>
                  </a:cubicBezTo>
                  <a:cubicBezTo>
                    <a:pt x="52" y="41"/>
                    <a:pt x="41" y="52"/>
                    <a:pt x="28" y="52"/>
                  </a:cubicBezTo>
                  <a:cubicBezTo>
                    <a:pt x="15" y="52"/>
                    <a:pt x="4" y="41"/>
                    <a:pt x="4" y="28"/>
                  </a:cubicBezTo>
                  <a:cubicBezTo>
                    <a:pt x="4" y="15"/>
                    <a:pt x="15" y="4"/>
                    <a:pt x="28" y="4"/>
                  </a:cubicBezTo>
                  <a:moveTo>
                    <a:pt x="28" y="0"/>
                  </a:moveTo>
                  <a:cubicBezTo>
                    <a:pt x="13" y="0"/>
                    <a:pt x="0" y="13"/>
                    <a:pt x="0" y="28"/>
                  </a:cubicBezTo>
                  <a:cubicBezTo>
                    <a:pt x="0" y="43"/>
                    <a:pt x="13" y="56"/>
                    <a:pt x="28" y="56"/>
                  </a:cubicBezTo>
                  <a:cubicBezTo>
                    <a:pt x="43" y="56"/>
                    <a:pt x="56" y="43"/>
                    <a:pt x="56" y="28"/>
                  </a:cubicBezTo>
                  <a:cubicBezTo>
                    <a:pt x="56" y="13"/>
                    <a:pt x="43" y="0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black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38" name="Freeform 8">
              <a:hlinkClick r:id="" action="ppaction://hlinkshowjump?jump=previousslide"/>
            </p:cNvPr>
            <p:cNvSpPr>
              <a:spLocks/>
            </p:cNvSpPr>
            <p:nvPr/>
          </p:nvSpPr>
          <p:spPr bwMode="auto">
            <a:xfrm>
              <a:off x="7457096" y="3880258"/>
              <a:ext cx="76200" cy="130175"/>
            </a:xfrm>
            <a:custGeom>
              <a:avLst/>
              <a:gdLst>
                <a:gd name="T0" fmla="*/ 48 w 48"/>
                <a:gd name="T1" fmla="*/ 12 h 82"/>
                <a:gd name="T2" fmla="*/ 14 w 48"/>
                <a:gd name="T3" fmla="*/ 42 h 82"/>
                <a:gd name="T4" fmla="*/ 48 w 48"/>
                <a:gd name="T5" fmla="*/ 70 h 82"/>
                <a:gd name="T6" fmla="*/ 48 w 48"/>
                <a:gd name="T7" fmla="*/ 82 h 82"/>
                <a:gd name="T8" fmla="*/ 0 w 48"/>
                <a:gd name="T9" fmla="*/ 42 h 82"/>
                <a:gd name="T10" fmla="*/ 48 w 48"/>
                <a:gd name="T11" fmla="*/ 0 h 82"/>
                <a:gd name="T12" fmla="*/ 48 w 48"/>
                <a:gd name="T13" fmla="*/ 1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82">
                  <a:moveTo>
                    <a:pt x="48" y="12"/>
                  </a:moveTo>
                  <a:lnTo>
                    <a:pt x="14" y="42"/>
                  </a:lnTo>
                  <a:lnTo>
                    <a:pt x="48" y="70"/>
                  </a:lnTo>
                  <a:lnTo>
                    <a:pt x="48" y="82"/>
                  </a:lnTo>
                  <a:lnTo>
                    <a:pt x="0" y="42"/>
                  </a:lnTo>
                  <a:lnTo>
                    <a:pt x="48" y="0"/>
                  </a:lnTo>
                  <a:lnTo>
                    <a:pt x="48" y="1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black"/>
                </a:solidFill>
                <a:latin typeface="Calibri" panose="020F0502020204030204"/>
                <a:cs typeface="+mn-cs"/>
              </a:endParaRPr>
            </a:p>
          </p:txBody>
        </p:sp>
      </p:grpSp>
      <p:grpSp>
        <p:nvGrpSpPr>
          <p:cNvPr id="39" name="Group 107"/>
          <p:cNvGrpSpPr>
            <a:grpSpLocks/>
          </p:cNvGrpSpPr>
          <p:nvPr userDrawn="1"/>
        </p:nvGrpSpPr>
        <p:grpSpPr bwMode="auto">
          <a:xfrm>
            <a:off x="300038" y="6502400"/>
            <a:ext cx="630237" cy="277813"/>
            <a:chOff x="404977" y="6383122"/>
            <a:chExt cx="582646" cy="276999"/>
          </a:xfrm>
        </p:grpSpPr>
        <p:sp>
          <p:nvSpPr>
            <p:cNvPr id="40" name="TextBox 108"/>
            <p:cNvSpPr txBox="1"/>
            <p:nvPr/>
          </p:nvSpPr>
          <p:spPr>
            <a:xfrm>
              <a:off x="512113" y="6383122"/>
              <a:ext cx="475510" cy="27699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d-ID" b="0" dirty="0">
                  <a:solidFill>
                    <a:prstClr val="white">
                      <a:lumMod val="50000"/>
                    </a:prstClr>
                  </a:solidFill>
                  <a:latin typeface="Raleway" panose="020B0003030101060003" pitchFamily="34" charset="0"/>
                  <a:cs typeface="+mn-cs"/>
                </a:rPr>
                <a:t>MOST</a:t>
              </a:r>
            </a:p>
          </p:txBody>
        </p:sp>
        <p:grpSp>
          <p:nvGrpSpPr>
            <p:cNvPr id="41" name="Group 109"/>
            <p:cNvGrpSpPr>
              <a:grpSpLocks/>
            </p:cNvGrpSpPr>
            <p:nvPr/>
          </p:nvGrpSpPr>
          <p:grpSpPr bwMode="auto">
            <a:xfrm>
              <a:off x="404977" y="6417948"/>
              <a:ext cx="181985" cy="188360"/>
              <a:chOff x="4573215" y="2257423"/>
              <a:chExt cx="841941" cy="871412"/>
            </a:xfrm>
          </p:grpSpPr>
          <p:sp>
            <p:nvSpPr>
              <p:cNvPr id="42" name="Oval 110"/>
              <p:cNvSpPr/>
              <p:nvPr/>
            </p:nvSpPr>
            <p:spPr>
              <a:xfrm>
                <a:off x="4573215" y="2543013"/>
                <a:ext cx="590715" cy="585822"/>
              </a:xfrm>
              <a:prstGeom prst="ellipse">
                <a:avLst/>
              </a:prstGeom>
              <a:solidFill>
                <a:srgbClr val="358FCB">
                  <a:alpha val="70000"/>
                </a:srgb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500" b="0">
                  <a:solidFill>
                    <a:prstClr val="white"/>
                  </a:solidFill>
                </a:endParaRPr>
              </a:p>
            </p:txBody>
          </p:sp>
          <p:sp>
            <p:nvSpPr>
              <p:cNvPr id="43" name="Oval 111"/>
              <p:cNvSpPr/>
              <p:nvPr/>
            </p:nvSpPr>
            <p:spPr>
              <a:xfrm>
                <a:off x="4824437" y="2543013"/>
                <a:ext cx="590719" cy="585822"/>
              </a:xfrm>
              <a:prstGeom prst="ellipse">
                <a:avLst/>
              </a:prstGeom>
              <a:solidFill>
                <a:srgbClr val="358FCB">
                  <a:alpha val="70000"/>
                </a:srgb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500" b="0">
                  <a:solidFill>
                    <a:prstClr val="white"/>
                  </a:solidFill>
                </a:endParaRPr>
              </a:p>
            </p:txBody>
          </p:sp>
          <p:sp>
            <p:nvSpPr>
              <p:cNvPr id="44" name="Oval 112"/>
              <p:cNvSpPr/>
              <p:nvPr/>
            </p:nvSpPr>
            <p:spPr>
              <a:xfrm>
                <a:off x="4695432" y="2257423"/>
                <a:ext cx="597507" cy="585822"/>
              </a:xfrm>
              <a:prstGeom prst="ellipse">
                <a:avLst/>
              </a:prstGeom>
              <a:solidFill>
                <a:srgbClr val="358FCB">
                  <a:alpha val="70000"/>
                </a:srgb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500" b="0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45" name="Group 113"/>
          <p:cNvGrpSpPr>
            <a:grpSpLocks/>
          </p:cNvGrpSpPr>
          <p:nvPr userDrawn="1"/>
        </p:nvGrpSpPr>
        <p:grpSpPr bwMode="auto">
          <a:xfrm rot="-5400000">
            <a:off x="373063" y="2154238"/>
            <a:ext cx="384175" cy="53975"/>
            <a:chOff x="2013527" y="1616364"/>
            <a:chExt cx="576928" cy="101600"/>
          </a:xfrm>
        </p:grpSpPr>
        <p:sp>
          <p:nvSpPr>
            <p:cNvPr id="46" name="Oval 114"/>
            <p:cNvSpPr/>
            <p:nvPr userDrawn="1"/>
          </p:nvSpPr>
          <p:spPr>
            <a:xfrm>
              <a:off x="2030217" y="1616365"/>
              <a:ext cx="102511" cy="101600"/>
            </a:xfrm>
            <a:prstGeom prst="ellipse">
              <a:avLst/>
            </a:prstGeom>
            <a:solidFill>
              <a:srgbClr val="358FCB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 b="0">
                <a:solidFill>
                  <a:prstClr val="white"/>
                </a:solidFill>
              </a:endParaRPr>
            </a:p>
          </p:txBody>
        </p:sp>
        <p:sp>
          <p:nvSpPr>
            <p:cNvPr id="47" name="Oval 115"/>
            <p:cNvSpPr/>
            <p:nvPr userDrawn="1"/>
          </p:nvSpPr>
          <p:spPr>
            <a:xfrm>
              <a:off x="2132727" y="1616364"/>
              <a:ext cx="100128" cy="101600"/>
            </a:xfrm>
            <a:prstGeom prst="ellipse">
              <a:avLst/>
            </a:prstGeom>
            <a:solidFill>
              <a:srgbClr val="358FCB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 b="0">
                <a:solidFill>
                  <a:prstClr val="white"/>
                </a:solidFill>
              </a:endParaRPr>
            </a:p>
          </p:txBody>
        </p:sp>
        <p:sp>
          <p:nvSpPr>
            <p:cNvPr id="48" name="Oval 116"/>
            <p:cNvSpPr/>
            <p:nvPr userDrawn="1"/>
          </p:nvSpPr>
          <p:spPr>
            <a:xfrm>
              <a:off x="2251927" y="1616364"/>
              <a:ext cx="100128" cy="101600"/>
            </a:xfrm>
            <a:prstGeom prst="ellipse">
              <a:avLst/>
            </a:prstGeom>
            <a:solidFill>
              <a:srgbClr val="358FCB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 b="0">
                <a:solidFill>
                  <a:prstClr val="white"/>
                </a:solidFill>
              </a:endParaRPr>
            </a:p>
          </p:txBody>
        </p:sp>
        <p:sp>
          <p:nvSpPr>
            <p:cNvPr id="49" name="Oval 117"/>
            <p:cNvSpPr/>
            <p:nvPr userDrawn="1"/>
          </p:nvSpPr>
          <p:spPr>
            <a:xfrm>
              <a:off x="2371127" y="1616364"/>
              <a:ext cx="100128" cy="101600"/>
            </a:xfrm>
            <a:prstGeom prst="ellipse">
              <a:avLst/>
            </a:prstGeom>
            <a:solidFill>
              <a:srgbClr val="358FCB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 b="0">
                <a:solidFill>
                  <a:prstClr val="white"/>
                </a:solidFill>
              </a:endParaRPr>
            </a:p>
          </p:txBody>
        </p:sp>
        <p:sp>
          <p:nvSpPr>
            <p:cNvPr id="50" name="Oval 118"/>
            <p:cNvSpPr/>
            <p:nvPr userDrawn="1"/>
          </p:nvSpPr>
          <p:spPr>
            <a:xfrm>
              <a:off x="2504631" y="1616364"/>
              <a:ext cx="102513" cy="101600"/>
            </a:xfrm>
            <a:prstGeom prst="ellipse">
              <a:avLst/>
            </a:prstGeom>
            <a:solidFill>
              <a:srgbClr val="358F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 b="0">
                <a:solidFill>
                  <a:prstClr val="white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1" grpId="1"/>
      <p:bldP spid="31" grpId="2"/>
      <p:bldP spid="31" grpId="3"/>
      <p:bldP spid="31" grpId="4"/>
      <p:bldP spid="31" grpId="5"/>
      <p:bldP spid="31" grpId="6"/>
      <p:bldP spid="31" grpId="7"/>
      <p:bldP spid="31" grpId="8"/>
      <p:bldP spid="31" grpId="9"/>
      <p:bldP spid="31" grpId="10"/>
      <p:bldP spid="31" grpId="11"/>
      <p:bldP spid="31" grpId="12"/>
      <p:bldP spid="31" grpId="13"/>
    </p:bldLst>
  </p:timing>
  <p:hf sldNum="0" hdr="0" ft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Blank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3"/>
          <p:cNvGrpSpPr>
            <a:grpSpLocks/>
          </p:cNvGrpSpPr>
          <p:nvPr userDrawn="1"/>
        </p:nvGrpSpPr>
        <p:grpSpPr bwMode="auto">
          <a:xfrm>
            <a:off x="3568700" y="2989263"/>
            <a:ext cx="6783388" cy="4741862"/>
            <a:chOff x="3943629" y="1765230"/>
            <a:chExt cx="8733041" cy="6614959"/>
          </a:xfrm>
        </p:grpSpPr>
        <p:sp>
          <p:nvSpPr>
            <p:cNvPr id="3" name="Donut 56"/>
            <p:cNvSpPr/>
            <p:nvPr userDrawn="1"/>
          </p:nvSpPr>
          <p:spPr>
            <a:xfrm rot="6104502">
              <a:off x="10513188" y="4182510"/>
              <a:ext cx="1328750" cy="1326408"/>
            </a:xfrm>
            <a:prstGeom prst="donut">
              <a:avLst>
                <a:gd name="adj" fmla="val 15926"/>
              </a:avLst>
            </a:prstGeom>
            <a:solidFill>
              <a:schemeClr val="bg1">
                <a:lumMod val="95000"/>
                <a:alpha val="75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black"/>
                </a:solidFill>
              </a:endParaRPr>
            </a:p>
          </p:txBody>
        </p:sp>
        <p:sp>
          <p:nvSpPr>
            <p:cNvPr id="4" name="Donut 57"/>
            <p:cNvSpPr/>
            <p:nvPr userDrawn="1"/>
          </p:nvSpPr>
          <p:spPr>
            <a:xfrm rot="6104502">
              <a:off x="11633975" y="3231655"/>
              <a:ext cx="1043068" cy="1042324"/>
            </a:xfrm>
            <a:prstGeom prst="donut">
              <a:avLst>
                <a:gd name="adj" fmla="val 15926"/>
              </a:avLst>
            </a:prstGeom>
            <a:solidFill>
              <a:schemeClr val="bg1">
                <a:lumMod val="95000"/>
                <a:alpha val="31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black"/>
                </a:solidFill>
              </a:endParaRPr>
            </a:p>
          </p:txBody>
        </p:sp>
        <p:sp>
          <p:nvSpPr>
            <p:cNvPr id="5" name="Donut 58"/>
            <p:cNvSpPr/>
            <p:nvPr userDrawn="1"/>
          </p:nvSpPr>
          <p:spPr>
            <a:xfrm rot="6104502">
              <a:off x="4885685" y="5753818"/>
              <a:ext cx="2626496" cy="2626247"/>
            </a:xfrm>
            <a:prstGeom prst="donut">
              <a:avLst>
                <a:gd name="adj" fmla="val 15926"/>
              </a:avLst>
            </a:prstGeom>
            <a:solidFill>
              <a:schemeClr val="bg1">
                <a:lumMod val="95000"/>
                <a:alpha val="13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black"/>
                </a:solidFill>
              </a:endParaRPr>
            </a:p>
          </p:txBody>
        </p:sp>
        <p:sp>
          <p:nvSpPr>
            <p:cNvPr id="6" name="Donut 59"/>
            <p:cNvSpPr/>
            <p:nvPr userDrawn="1"/>
          </p:nvSpPr>
          <p:spPr>
            <a:xfrm rot="6104502">
              <a:off x="9890376" y="6327903"/>
              <a:ext cx="1076287" cy="1075024"/>
            </a:xfrm>
            <a:prstGeom prst="donut">
              <a:avLst>
                <a:gd name="adj" fmla="val 11712"/>
              </a:avLst>
            </a:prstGeom>
            <a:solidFill>
              <a:schemeClr val="bg1">
                <a:lumMod val="95000"/>
                <a:alpha val="54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black"/>
                </a:solidFill>
              </a:endParaRPr>
            </a:p>
          </p:txBody>
        </p:sp>
        <p:sp>
          <p:nvSpPr>
            <p:cNvPr id="7" name="Donut 60"/>
            <p:cNvSpPr/>
            <p:nvPr userDrawn="1"/>
          </p:nvSpPr>
          <p:spPr>
            <a:xfrm rot="6104502">
              <a:off x="11281275" y="2772362"/>
              <a:ext cx="834899" cy="835904"/>
            </a:xfrm>
            <a:prstGeom prst="donut">
              <a:avLst>
                <a:gd name="adj" fmla="val 11712"/>
              </a:avLst>
            </a:prstGeom>
            <a:solidFill>
              <a:schemeClr val="bg1">
                <a:lumMod val="95000"/>
                <a:alpha val="54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black"/>
                </a:solidFill>
              </a:endParaRPr>
            </a:p>
          </p:txBody>
        </p:sp>
        <p:sp>
          <p:nvSpPr>
            <p:cNvPr id="8" name="Oval 61"/>
            <p:cNvSpPr/>
            <p:nvPr userDrawn="1"/>
          </p:nvSpPr>
          <p:spPr>
            <a:xfrm rot="6104502">
              <a:off x="11256522" y="4096911"/>
              <a:ext cx="602367" cy="602914"/>
            </a:xfrm>
            <a:prstGeom prst="ellipse">
              <a:avLst/>
            </a:prstGeom>
            <a:solidFill>
              <a:schemeClr val="bg1">
                <a:lumMod val="95000"/>
                <a:alpha val="47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white"/>
                </a:solidFill>
              </a:endParaRPr>
            </a:p>
          </p:txBody>
        </p:sp>
        <p:sp>
          <p:nvSpPr>
            <p:cNvPr id="9" name="Oval 62"/>
            <p:cNvSpPr/>
            <p:nvPr userDrawn="1"/>
          </p:nvSpPr>
          <p:spPr>
            <a:xfrm rot="6104502">
              <a:off x="10987627" y="3411552"/>
              <a:ext cx="314471" cy="312697"/>
            </a:xfrm>
            <a:prstGeom prst="ellipse">
              <a:avLst/>
            </a:prstGeom>
            <a:solidFill>
              <a:schemeClr val="bg1">
                <a:lumMod val="95000"/>
                <a:alpha val="47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white"/>
                </a:solidFill>
              </a:endParaRPr>
            </a:p>
          </p:txBody>
        </p:sp>
        <p:sp>
          <p:nvSpPr>
            <p:cNvPr id="10" name="Donut 63"/>
            <p:cNvSpPr/>
            <p:nvPr userDrawn="1"/>
          </p:nvSpPr>
          <p:spPr>
            <a:xfrm rot="20504502">
              <a:off x="8157888" y="4967517"/>
              <a:ext cx="1778082" cy="1778310"/>
            </a:xfrm>
            <a:prstGeom prst="donut">
              <a:avLst>
                <a:gd name="adj" fmla="val 15926"/>
              </a:avLst>
            </a:prstGeom>
            <a:solidFill>
              <a:schemeClr val="bg1">
                <a:lumMod val="95000"/>
                <a:alpha val="42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black"/>
                </a:solidFill>
              </a:endParaRPr>
            </a:p>
          </p:txBody>
        </p:sp>
        <p:sp>
          <p:nvSpPr>
            <p:cNvPr id="11" name="Donut 64"/>
            <p:cNvSpPr/>
            <p:nvPr userDrawn="1"/>
          </p:nvSpPr>
          <p:spPr>
            <a:xfrm rot="20504502">
              <a:off x="5966964" y="5516734"/>
              <a:ext cx="1328452" cy="1328750"/>
            </a:xfrm>
            <a:prstGeom prst="donut">
              <a:avLst>
                <a:gd name="adj" fmla="val 15926"/>
              </a:avLst>
            </a:prstGeom>
            <a:solidFill>
              <a:schemeClr val="bg1">
                <a:lumMod val="95000"/>
                <a:alpha val="75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black"/>
                </a:solidFill>
              </a:endParaRPr>
            </a:p>
          </p:txBody>
        </p:sp>
        <p:sp>
          <p:nvSpPr>
            <p:cNvPr id="12" name="Oval 65"/>
            <p:cNvSpPr/>
            <p:nvPr userDrawn="1"/>
          </p:nvSpPr>
          <p:spPr>
            <a:xfrm rot="20504502">
              <a:off x="7105346" y="6039375"/>
              <a:ext cx="688751" cy="688735"/>
            </a:xfrm>
            <a:prstGeom prst="ellipse">
              <a:avLst/>
            </a:prstGeom>
            <a:solidFill>
              <a:schemeClr val="bg1">
                <a:lumMod val="95000"/>
                <a:alpha val="39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white"/>
                </a:solidFill>
              </a:endParaRPr>
            </a:p>
          </p:txBody>
        </p:sp>
        <p:sp>
          <p:nvSpPr>
            <p:cNvPr id="13" name="Oval 66"/>
            <p:cNvSpPr/>
            <p:nvPr userDrawn="1"/>
          </p:nvSpPr>
          <p:spPr>
            <a:xfrm rot="20504502">
              <a:off x="8828246" y="4697338"/>
              <a:ext cx="535468" cy="535929"/>
            </a:xfrm>
            <a:prstGeom prst="ellipse">
              <a:avLst/>
            </a:prstGeom>
            <a:solidFill>
              <a:schemeClr val="bg1">
                <a:lumMod val="95000"/>
                <a:alpha val="47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white"/>
                </a:solidFill>
              </a:endParaRPr>
            </a:p>
          </p:txBody>
        </p:sp>
        <p:sp>
          <p:nvSpPr>
            <p:cNvPr id="14" name="Donut 67"/>
            <p:cNvSpPr/>
            <p:nvPr userDrawn="1"/>
          </p:nvSpPr>
          <p:spPr>
            <a:xfrm rot="20504502">
              <a:off x="7272935" y="5138039"/>
              <a:ext cx="2626247" cy="2626496"/>
            </a:xfrm>
            <a:prstGeom prst="donut">
              <a:avLst>
                <a:gd name="adj" fmla="val 15926"/>
              </a:avLst>
            </a:prstGeom>
            <a:solidFill>
              <a:schemeClr val="bg1">
                <a:lumMod val="95000"/>
                <a:alpha val="13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black"/>
                </a:solidFill>
              </a:endParaRPr>
            </a:p>
          </p:txBody>
        </p:sp>
        <p:sp>
          <p:nvSpPr>
            <p:cNvPr id="15" name="Donut 70"/>
            <p:cNvSpPr/>
            <p:nvPr userDrawn="1"/>
          </p:nvSpPr>
          <p:spPr>
            <a:xfrm rot="20504502">
              <a:off x="9359626" y="5596459"/>
              <a:ext cx="1075024" cy="1074072"/>
            </a:xfrm>
            <a:prstGeom prst="donut">
              <a:avLst>
                <a:gd name="adj" fmla="val 11712"/>
              </a:avLst>
            </a:prstGeom>
            <a:solidFill>
              <a:schemeClr val="bg1">
                <a:lumMod val="95000"/>
                <a:alpha val="54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black"/>
                </a:solidFill>
              </a:endParaRPr>
            </a:p>
          </p:txBody>
        </p:sp>
        <p:sp>
          <p:nvSpPr>
            <p:cNvPr id="16" name="Donut 71"/>
            <p:cNvSpPr/>
            <p:nvPr userDrawn="1"/>
          </p:nvSpPr>
          <p:spPr>
            <a:xfrm rot="20504502">
              <a:off x="9482253" y="4659689"/>
              <a:ext cx="835904" cy="834899"/>
            </a:xfrm>
            <a:prstGeom prst="donut">
              <a:avLst>
                <a:gd name="adj" fmla="val 11712"/>
              </a:avLst>
            </a:prstGeom>
            <a:solidFill>
              <a:schemeClr val="bg1">
                <a:lumMod val="95000"/>
                <a:alpha val="54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black"/>
                </a:solidFill>
              </a:endParaRPr>
            </a:p>
          </p:txBody>
        </p:sp>
        <p:sp>
          <p:nvSpPr>
            <p:cNvPr id="17" name="Donut 72"/>
            <p:cNvSpPr/>
            <p:nvPr userDrawn="1"/>
          </p:nvSpPr>
          <p:spPr>
            <a:xfrm rot="20504502">
              <a:off x="11145884" y="5868852"/>
              <a:ext cx="1075024" cy="1074073"/>
            </a:xfrm>
            <a:prstGeom prst="donut">
              <a:avLst>
                <a:gd name="adj" fmla="val 24020"/>
              </a:avLst>
            </a:prstGeom>
            <a:solidFill>
              <a:schemeClr val="bg1">
                <a:lumMod val="95000"/>
                <a:alpha val="54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black"/>
                </a:solidFill>
              </a:endParaRPr>
            </a:p>
          </p:txBody>
        </p:sp>
        <p:sp>
          <p:nvSpPr>
            <p:cNvPr id="18" name="Oval 73"/>
            <p:cNvSpPr/>
            <p:nvPr userDrawn="1"/>
          </p:nvSpPr>
          <p:spPr>
            <a:xfrm rot="20504502">
              <a:off x="7238190" y="5016238"/>
              <a:ext cx="312698" cy="314471"/>
            </a:xfrm>
            <a:prstGeom prst="ellipse">
              <a:avLst/>
            </a:prstGeom>
            <a:solidFill>
              <a:schemeClr val="bg1">
                <a:lumMod val="95000"/>
                <a:alpha val="47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white"/>
                </a:solidFill>
              </a:endParaRPr>
            </a:p>
          </p:txBody>
        </p:sp>
        <p:sp>
          <p:nvSpPr>
            <p:cNvPr id="19" name="Oval 74"/>
            <p:cNvSpPr/>
            <p:nvPr userDrawn="1"/>
          </p:nvSpPr>
          <p:spPr>
            <a:xfrm rot="20504502">
              <a:off x="3943629" y="6130173"/>
              <a:ext cx="602914" cy="602367"/>
            </a:xfrm>
            <a:prstGeom prst="ellipse">
              <a:avLst/>
            </a:prstGeom>
            <a:solidFill>
              <a:schemeClr val="bg1">
                <a:lumMod val="95000"/>
                <a:alpha val="47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white"/>
                </a:solidFill>
              </a:endParaRPr>
            </a:p>
          </p:txBody>
        </p:sp>
        <p:sp>
          <p:nvSpPr>
            <p:cNvPr id="20" name="Oval 75"/>
            <p:cNvSpPr/>
            <p:nvPr userDrawn="1"/>
          </p:nvSpPr>
          <p:spPr>
            <a:xfrm rot="20504502">
              <a:off x="6479951" y="5990655"/>
              <a:ext cx="312697" cy="312256"/>
            </a:xfrm>
            <a:prstGeom prst="ellipse">
              <a:avLst/>
            </a:prstGeom>
            <a:solidFill>
              <a:schemeClr val="bg1">
                <a:lumMod val="95000"/>
                <a:alpha val="47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white"/>
                </a:solidFill>
              </a:endParaRPr>
            </a:p>
          </p:txBody>
        </p:sp>
        <p:sp>
          <p:nvSpPr>
            <p:cNvPr id="21" name="Oval 76"/>
            <p:cNvSpPr/>
            <p:nvPr userDrawn="1"/>
          </p:nvSpPr>
          <p:spPr>
            <a:xfrm rot="20504502">
              <a:off x="9326926" y="4274352"/>
              <a:ext cx="314741" cy="312257"/>
            </a:xfrm>
            <a:prstGeom prst="ellipse">
              <a:avLst/>
            </a:prstGeom>
            <a:solidFill>
              <a:schemeClr val="bg1">
                <a:lumMod val="95000"/>
                <a:alpha val="47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white"/>
                </a:solidFill>
              </a:endParaRPr>
            </a:p>
          </p:txBody>
        </p:sp>
        <p:sp>
          <p:nvSpPr>
            <p:cNvPr id="22" name="Donut 78"/>
            <p:cNvSpPr/>
            <p:nvPr userDrawn="1"/>
          </p:nvSpPr>
          <p:spPr>
            <a:xfrm rot="10604502">
              <a:off x="10422388" y="5527806"/>
              <a:ext cx="1326409" cy="1326536"/>
            </a:xfrm>
            <a:prstGeom prst="donut">
              <a:avLst>
                <a:gd name="adj" fmla="val 15926"/>
              </a:avLst>
            </a:prstGeom>
            <a:solidFill>
              <a:schemeClr val="bg1">
                <a:lumMod val="95000"/>
                <a:alpha val="75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black"/>
                </a:solidFill>
              </a:endParaRPr>
            </a:p>
          </p:txBody>
        </p:sp>
        <p:sp>
          <p:nvSpPr>
            <p:cNvPr id="23" name="Donut 79"/>
            <p:cNvSpPr/>
            <p:nvPr userDrawn="1"/>
          </p:nvSpPr>
          <p:spPr>
            <a:xfrm rot="10604502">
              <a:off x="11503545" y="1935752"/>
              <a:ext cx="1040280" cy="1040854"/>
            </a:xfrm>
            <a:prstGeom prst="donut">
              <a:avLst>
                <a:gd name="adj" fmla="val 15926"/>
              </a:avLst>
            </a:prstGeom>
            <a:solidFill>
              <a:schemeClr val="bg1">
                <a:lumMod val="95000"/>
                <a:alpha val="31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black"/>
                </a:solidFill>
              </a:endParaRPr>
            </a:p>
          </p:txBody>
        </p:sp>
        <p:sp>
          <p:nvSpPr>
            <p:cNvPr id="24" name="Oval 80"/>
            <p:cNvSpPr/>
            <p:nvPr userDrawn="1"/>
          </p:nvSpPr>
          <p:spPr>
            <a:xfrm rot="10604502">
              <a:off x="11885729" y="1765230"/>
              <a:ext cx="537513" cy="535929"/>
            </a:xfrm>
            <a:prstGeom prst="ellipse">
              <a:avLst/>
            </a:prstGeom>
            <a:solidFill>
              <a:schemeClr val="bg1">
                <a:lumMod val="95000"/>
                <a:alpha val="47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white"/>
                </a:solidFill>
              </a:endParaRPr>
            </a:p>
          </p:txBody>
        </p:sp>
        <p:sp>
          <p:nvSpPr>
            <p:cNvPr id="25" name="Donut 81"/>
            <p:cNvSpPr/>
            <p:nvPr userDrawn="1"/>
          </p:nvSpPr>
          <p:spPr>
            <a:xfrm rot="10604502">
              <a:off x="9874657" y="3536896"/>
              <a:ext cx="2626248" cy="2624280"/>
            </a:xfrm>
            <a:prstGeom prst="donut">
              <a:avLst>
                <a:gd name="adj" fmla="val 15926"/>
              </a:avLst>
            </a:prstGeom>
            <a:solidFill>
              <a:schemeClr val="bg1">
                <a:lumMod val="95000"/>
                <a:alpha val="13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black"/>
                </a:solidFill>
              </a:endParaRPr>
            </a:p>
          </p:txBody>
        </p:sp>
        <p:sp>
          <p:nvSpPr>
            <p:cNvPr id="26" name="Donut 82"/>
            <p:cNvSpPr/>
            <p:nvPr userDrawn="1"/>
          </p:nvSpPr>
          <p:spPr>
            <a:xfrm rot="10604502">
              <a:off x="10759611" y="3213567"/>
              <a:ext cx="835902" cy="834897"/>
            </a:xfrm>
            <a:prstGeom prst="donut">
              <a:avLst>
                <a:gd name="adj" fmla="val 11712"/>
              </a:avLst>
            </a:prstGeom>
            <a:solidFill>
              <a:schemeClr val="bg1">
                <a:lumMod val="95000"/>
                <a:alpha val="54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black"/>
                </a:solidFill>
              </a:endParaRPr>
            </a:p>
          </p:txBody>
        </p:sp>
        <p:sp>
          <p:nvSpPr>
            <p:cNvPr id="27" name="Donut 83"/>
            <p:cNvSpPr/>
            <p:nvPr userDrawn="1"/>
          </p:nvSpPr>
          <p:spPr>
            <a:xfrm rot="10604502">
              <a:off x="4248152" y="6232043"/>
              <a:ext cx="1075024" cy="1074073"/>
            </a:xfrm>
            <a:prstGeom prst="donut">
              <a:avLst>
                <a:gd name="adj" fmla="val 24020"/>
              </a:avLst>
            </a:prstGeom>
            <a:solidFill>
              <a:schemeClr val="bg1">
                <a:lumMod val="95000"/>
                <a:alpha val="54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black"/>
                </a:solidFill>
              </a:endParaRPr>
            </a:p>
          </p:txBody>
        </p:sp>
        <p:sp>
          <p:nvSpPr>
            <p:cNvPr id="28" name="Oval 84"/>
            <p:cNvSpPr/>
            <p:nvPr userDrawn="1"/>
          </p:nvSpPr>
          <p:spPr>
            <a:xfrm rot="10604502">
              <a:off x="11515807" y="3056331"/>
              <a:ext cx="312697" cy="312257"/>
            </a:xfrm>
            <a:prstGeom prst="ellipse">
              <a:avLst/>
            </a:prstGeom>
            <a:solidFill>
              <a:schemeClr val="bg1">
                <a:lumMod val="95000"/>
                <a:alpha val="47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white"/>
                </a:solidFill>
              </a:endParaRPr>
            </a:p>
          </p:txBody>
        </p:sp>
        <p:sp>
          <p:nvSpPr>
            <p:cNvPr id="29" name="Oval 85"/>
            <p:cNvSpPr/>
            <p:nvPr userDrawn="1"/>
          </p:nvSpPr>
          <p:spPr>
            <a:xfrm rot="10604502">
              <a:off x="8086357" y="6083667"/>
              <a:ext cx="602912" cy="602367"/>
            </a:xfrm>
            <a:prstGeom prst="ellipse">
              <a:avLst/>
            </a:prstGeom>
            <a:solidFill>
              <a:schemeClr val="bg1">
                <a:lumMod val="95000"/>
                <a:alpha val="47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white"/>
                </a:solidFill>
              </a:endParaRPr>
            </a:p>
          </p:txBody>
        </p:sp>
        <p:sp>
          <p:nvSpPr>
            <p:cNvPr id="30" name="Oval 86"/>
            <p:cNvSpPr/>
            <p:nvPr userDrawn="1"/>
          </p:nvSpPr>
          <p:spPr>
            <a:xfrm rot="10604502">
              <a:off x="4658949" y="5687256"/>
              <a:ext cx="312698" cy="312257"/>
            </a:xfrm>
            <a:prstGeom prst="ellipse">
              <a:avLst/>
            </a:prstGeom>
            <a:solidFill>
              <a:schemeClr val="bg1">
                <a:lumMod val="95000"/>
                <a:alpha val="47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white"/>
                </a:solidFill>
              </a:endParaRPr>
            </a:p>
          </p:txBody>
        </p:sp>
      </p:grpSp>
      <p:sp>
        <p:nvSpPr>
          <p:cNvPr id="31" name="Rectangle 87"/>
          <p:cNvSpPr/>
          <p:nvPr userDrawn="1"/>
        </p:nvSpPr>
        <p:spPr>
          <a:xfrm>
            <a:off x="2520950" y="6383338"/>
            <a:ext cx="4953000" cy="3238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825" b="0" dirty="0">
                <a:solidFill>
                  <a:srgbClr val="358FCB"/>
                </a:solidFill>
                <a:latin typeface="Calibri" panose="020F0502020204030204"/>
                <a:cs typeface="+mn-cs"/>
              </a:rPr>
              <a:t>www.CompanyName.com</a:t>
            </a:r>
            <a:endParaRPr lang="id-ID" sz="788" b="0" dirty="0">
              <a:solidFill>
                <a:srgbClr val="358FCB"/>
              </a:solidFill>
              <a:latin typeface="Calibri" panose="020F0502020204030204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75" b="0" dirty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/>
                <a:cs typeface="+mn-cs"/>
              </a:rPr>
              <a:t>© 2020 </a:t>
            </a:r>
            <a:r>
              <a:rPr lang="en-US" sz="675" b="0" dirty="0" err="1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/>
                <a:cs typeface="+mn-cs"/>
              </a:rPr>
              <a:t>Companyname</a:t>
            </a:r>
            <a:r>
              <a:rPr lang="en-US" sz="675" b="0" dirty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/>
                <a:cs typeface="+mn-cs"/>
              </a:rPr>
              <a:t> </a:t>
            </a:r>
            <a:r>
              <a:rPr lang="id-ID" sz="675" b="0" dirty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/>
                <a:cs typeface="+mn-cs"/>
              </a:rPr>
              <a:t>PowerPoint Business </a:t>
            </a:r>
            <a:r>
              <a:rPr lang="en-US" sz="675" b="0" dirty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/>
                <a:cs typeface="+mn-cs"/>
              </a:rPr>
              <a:t>Theme. All Rights Reserved. </a:t>
            </a:r>
            <a:endParaRPr lang="id-ID" sz="675" b="0" dirty="0">
              <a:solidFill>
                <a:prstClr val="black">
                  <a:lumMod val="50000"/>
                  <a:lumOff val="50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32" name="Oval 88"/>
          <p:cNvSpPr/>
          <p:nvPr userDrawn="1"/>
        </p:nvSpPr>
        <p:spPr>
          <a:xfrm>
            <a:off x="9342438" y="-160338"/>
            <a:ext cx="709612" cy="655638"/>
          </a:xfrm>
          <a:prstGeom prst="ellipse">
            <a:avLst/>
          </a:prstGeom>
          <a:solidFill>
            <a:srgbClr val="358FCB"/>
          </a:solidFill>
          <a:ln w="698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C62C85CE-756D-49FA-81FE-6FDC90AB946E}" type="slidenum">
              <a:rPr lang="id-ID" sz="1400">
                <a:solidFill>
                  <a:prstClr val="white"/>
                </a:solidFill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id-ID" sz="1600" dirty="0">
              <a:solidFill>
                <a:prstClr val="white"/>
              </a:solidFill>
            </a:endParaRPr>
          </a:p>
        </p:txBody>
      </p:sp>
      <p:grpSp>
        <p:nvGrpSpPr>
          <p:cNvPr id="33" name="Group 89"/>
          <p:cNvGrpSpPr/>
          <p:nvPr userDrawn="1"/>
        </p:nvGrpSpPr>
        <p:grpSpPr>
          <a:xfrm>
            <a:off x="9524663" y="6559236"/>
            <a:ext cx="232172" cy="220663"/>
            <a:chOff x="7015550" y="2614882"/>
            <a:chExt cx="214313" cy="220663"/>
          </a:xfrm>
          <a:solidFill>
            <a:srgbClr val="358FCB"/>
          </a:solidFill>
        </p:grpSpPr>
        <p:sp>
          <p:nvSpPr>
            <p:cNvPr id="34" name="Freeform 5">
              <a:hlinkClick r:id="" action="ppaction://hlinkshowjump?jump=nextslide"/>
            </p:cNvPr>
            <p:cNvSpPr>
              <a:spLocks noEditPoints="1"/>
            </p:cNvSpPr>
            <p:nvPr/>
          </p:nvSpPr>
          <p:spPr bwMode="auto">
            <a:xfrm>
              <a:off x="7015550" y="2614882"/>
              <a:ext cx="214313" cy="220663"/>
            </a:xfrm>
            <a:custGeom>
              <a:avLst/>
              <a:gdLst>
                <a:gd name="T0" fmla="*/ 28 w 56"/>
                <a:gd name="T1" fmla="*/ 4 h 56"/>
                <a:gd name="T2" fmla="*/ 52 w 56"/>
                <a:gd name="T3" fmla="*/ 28 h 56"/>
                <a:gd name="T4" fmla="*/ 28 w 56"/>
                <a:gd name="T5" fmla="*/ 52 h 56"/>
                <a:gd name="T6" fmla="*/ 4 w 56"/>
                <a:gd name="T7" fmla="*/ 28 h 56"/>
                <a:gd name="T8" fmla="*/ 28 w 56"/>
                <a:gd name="T9" fmla="*/ 4 h 56"/>
                <a:gd name="T10" fmla="*/ 28 w 56"/>
                <a:gd name="T11" fmla="*/ 0 h 56"/>
                <a:gd name="T12" fmla="*/ 0 w 56"/>
                <a:gd name="T13" fmla="*/ 28 h 56"/>
                <a:gd name="T14" fmla="*/ 28 w 56"/>
                <a:gd name="T15" fmla="*/ 56 h 56"/>
                <a:gd name="T16" fmla="*/ 56 w 56"/>
                <a:gd name="T17" fmla="*/ 28 h 56"/>
                <a:gd name="T18" fmla="*/ 28 w 56"/>
                <a:gd name="T19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" h="56">
                  <a:moveTo>
                    <a:pt x="28" y="4"/>
                  </a:moveTo>
                  <a:cubicBezTo>
                    <a:pt x="41" y="4"/>
                    <a:pt x="52" y="15"/>
                    <a:pt x="52" y="28"/>
                  </a:cubicBezTo>
                  <a:cubicBezTo>
                    <a:pt x="52" y="41"/>
                    <a:pt x="41" y="52"/>
                    <a:pt x="28" y="52"/>
                  </a:cubicBezTo>
                  <a:cubicBezTo>
                    <a:pt x="15" y="52"/>
                    <a:pt x="4" y="41"/>
                    <a:pt x="4" y="28"/>
                  </a:cubicBezTo>
                  <a:cubicBezTo>
                    <a:pt x="4" y="15"/>
                    <a:pt x="15" y="4"/>
                    <a:pt x="28" y="4"/>
                  </a:cubicBezTo>
                  <a:moveTo>
                    <a:pt x="28" y="0"/>
                  </a:moveTo>
                  <a:cubicBezTo>
                    <a:pt x="13" y="0"/>
                    <a:pt x="0" y="13"/>
                    <a:pt x="0" y="28"/>
                  </a:cubicBezTo>
                  <a:cubicBezTo>
                    <a:pt x="0" y="43"/>
                    <a:pt x="13" y="56"/>
                    <a:pt x="28" y="56"/>
                  </a:cubicBezTo>
                  <a:cubicBezTo>
                    <a:pt x="43" y="56"/>
                    <a:pt x="56" y="43"/>
                    <a:pt x="56" y="28"/>
                  </a:cubicBezTo>
                  <a:cubicBezTo>
                    <a:pt x="56" y="13"/>
                    <a:pt x="43" y="0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black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35" name="Freeform 6">
              <a:hlinkClick r:id="" action="ppaction://hlinkshowjump?jump=nextslide"/>
            </p:cNvPr>
            <p:cNvSpPr>
              <a:spLocks/>
            </p:cNvSpPr>
            <p:nvPr/>
          </p:nvSpPr>
          <p:spPr bwMode="auto">
            <a:xfrm>
              <a:off x="7091750" y="2657745"/>
              <a:ext cx="76200" cy="131763"/>
            </a:xfrm>
            <a:custGeom>
              <a:avLst/>
              <a:gdLst>
                <a:gd name="T0" fmla="*/ 0 w 48"/>
                <a:gd name="T1" fmla="*/ 70 h 83"/>
                <a:gd name="T2" fmla="*/ 34 w 48"/>
                <a:gd name="T3" fmla="*/ 40 h 83"/>
                <a:gd name="T4" fmla="*/ 0 w 48"/>
                <a:gd name="T5" fmla="*/ 13 h 83"/>
                <a:gd name="T6" fmla="*/ 0 w 48"/>
                <a:gd name="T7" fmla="*/ 0 h 83"/>
                <a:gd name="T8" fmla="*/ 48 w 48"/>
                <a:gd name="T9" fmla="*/ 40 h 83"/>
                <a:gd name="T10" fmla="*/ 0 w 48"/>
                <a:gd name="T11" fmla="*/ 83 h 83"/>
                <a:gd name="T12" fmla="*/ 0 w 48"/>
                <a:gd name="T13" fmla="*/ 7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83">
                  <a:moveTo>
                    <a:pt x="0" y="70"/>
                  </a:moveTo>
                  <a:lnTo>
                    <a:pt x="34" y="40"/>
                  </a:lnTo>
                  <a:lnTo>
                    <a:pt x="0" y="13"/>
                  </a:lnTo>
                  <a:lnTo>
                    <a:pt x="0" y="0"/>
                  </a:lnTo>
                  <a:lnTo>
                    <a:pt x="48" y="40"/>
                  </a:lnTo>
                  <a:lnTo>
                    <a:pt x="0" y="83"/>
                  </a:lnTo>
                  <a:lnTo>
                    <a:pt x="0" y="7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black"/>
                </a:solidFill>
                <a:latin typeface="Calibri" panose="020F0502020204030204"/>
                <a:cs typeface="+mn-cs"/>
              </a:endParaRPr>
            </a:p>
          </p:txBody>
        </p:sp>
      </p:grpSp>
      <p:grpSp>
        <p:nvGrpSpPr>
          <p:cNvPr id="36" name="Group 92"/>
          <p:cNvGrpSpPr/>
          <p:nvPr userDrawn="1"/>
        </p:nvGrpSpPr>
        <p:grpSpPr>
          <a:xfrm>
            <a:off x="9051593" y="6559236"/>
            <a:ext cx="232172" cy="220663"/>
            <a:chOff x="7395183" y="3832633"/>
            <a:chExt cx="214313" cy="220663"/>
          </a:xfrm>
          <a:solidFill>
            <a:srgbClr val="358FCB"/>
          </a:solidFill>
        </p:grpSpPr>
        <p:sp>
          <p:nvSpPr>
            <p:cNvPr id="37" name="Freeform 7">
              <a:hlinkClick r:id="" action="ppaction://hlinkshowjump?jump=previousslide"/>
            </p:cNvPr>
            <p:cNvSpPr>
              <a:spLocks noEditPoints="1"/>
            </p:cNvSpPr>
            <p:nvPr/>
          </p:nvSpPr>
          <p:spPr bwMode="auto">
            <a:xfrm>
              <a:off x="7395183" y="3832633"/>
              <a:ext cx="214313" cy="220663"/>
            </a:xfrm>
            <a:custGeom>
              <a:avLst/>
              <a:gdLst>
                <a:gd name="T0" fmla="*/ 28 w 56"/>
                <a:gd name="T1" fmla="*/ 4 h 56"/>
                <a:gd name="T2" fmla="*/ 52 w 56"/>
                <a:gd name="T3" fmla="*/ 28 h 56"/>
                <a:gd name="T4" fmla="*/ 28 w 56"/>
                <a:gd name="T5" fmla="*/ 52 h 56"/>
                <a:gd name="T6" fmla="*/ 4 w 56"/>
                <a:gd name="T7" fmla="*/ 28 h 56"/>
                <a:gd name="T8" fmla="*/ 28 w 56"/>
                <a:gd name="T9" fmla="*/ 4 h 56"/>
                <a:gd name="T10" fmla="*/ 28 w 56"/>
                <a:gd name="T11" fmla="*/ 0 h 56"/>
                <a:gd name="T12" fmla="*/ 0 w 56"/>
                <a:gd name="T13" fmla="*/ 28 h 56"/>
                <a:gd name="T14" fmla="*/ 28 w 56"/>
                <a:gd name="T15" fmla="*/ 56 h 56"/>
                <a:gd name="T16" fmla="*/ 56 w 56"/>
                <a:gd name="T17" fmla="*/ 28 h 56"/>
                <a:gd name="T18" fmla="*/ 28 w 56"/>
                <a:gd name="T19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" h="56">
                  <a:moveTo>
                    <a:pt x="28" y="4"/>
                  </a:moveTo>
                  <a:cubicBezTo>
                    <a:pt x="41" y="4"/>
                    <a:pt x="52" y="15"/>
                    <a:pt x="52" y="28"/>
                  </a:cubicBezTo>
                  <a:cubicBezTo>
                    <a:pt x="52" y="41"/>
                    <a:pt x="41" y="52"/>
                    <a:pt x="28" y="52"/>
                  </a:cubicBezTo>
                  <a:cubicBezTo>
                    <a:pt x="15" y="52"/>
                    <a:pt x="4" y="41"/>
                    <a:pt x="4" y="28"/>
                  </a:cubicBezTo>
                  <a:cubicBezTo>
                    <a:pt x="4" y="15"/>
                    <a:pt x="15" y="4"/>
                    <a:pt x="28" y="4"/>
                  </a:cubicBezTo>
                  <a:moveTo>
                    <a:pt x="28" y="0"/>
                  </a:moveTo>
                  <a:cubicBezTo>
                    <a:pt x="13" y="0"/>
                    <a:pt x="0" y="13"/>
                    <a:pt x="0" y="28"/>
                  </a:cubicBezTo>
                  <a:cubicBezTo>
                    <a:pt x="0" y="43"/>
                    <a:pt x="13" y="56"/>
                    <a:pt x="28" y="56"/>
                  </a:cubicBezTo>
                  <a:cubicBezTo>
                    <a:pt x="43" y="56"/>
                    <a:pt x="56" y="43"/>
                    <a:pt x="56" y="28"/>
                  </a:cubicBezTo>
                  <a:cubicBezTo>
                    <a:pt x="56" y="13"/>
                    <a:pt x="43" y="0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black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38" name="Freeform 8">
              <a:hlinkClick r:id="" action="ppaction://hlinkshowjump?jump=previousslide"/>
            </p:cNvPr>
            <p:cNvSpPr>
              <a:spLocks/>
            </p:cNvSpPr>
            <p:nvPr/>
          </p:nvSpPr>
          <p:spPr bwMode="auto">
            <a:xfrm>
              <a:off x="7457096" y="3880258"/>
              <a:ext cx="76200" cy="130175"/>
            </a:xfrm>
            <a:custGeom>
              <a:avLst/>
              <a:gdLst>
                <a:gd name="T0" fmla="*/ 48 w 48"/>
                <a:gd name="T1" fmla="*/ 12 h 82"/>
                <a:gd name="T2" fmla="*/ 14 w 48"/>
                <a:gd name="T3" fmla="*/ 42 h 82"/>
                <a:gd name="T4" fmla="*/ 48 w 48"/>
                <a:gd name="T5" fmla="*/ 70 h 82"/>
                <a:gd name="T6" fmla="*/ 48 w 48"/>
                <a:gd name="T7" fmla="*/ 82 h 82"/>
                <a:gd name="T8" fmla="*/ 0 w 48"/>
                <a:gd name="T9" fmla="*/ 42 h 82"/>
                <a:gd name="T10" fmla="*/ 48 w 48"/>
                <a:gd name="T11" fmla="*/ 0 h 82"/>
                <a:gd name="T12" fmla="*/ 48 w 48"/>
                <a:gd name="T13" fmla="*/ 1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82">
                  <a:moveTo>
                    <a:pt x="48" y="12"/>
                  </a:moveTo>
                  <a:lnTo>
                    <a:pt x="14" y="42"/>
                  </a:lnTo>
                  <a:lnTo>
                    <a:pt x="48" y="70"/>
                  </a:lnTo>
                  <a:lnTo>
                    <a:pt x="48" y="82"/>
                  </a:lnTo>
                  <a:lnTo>
                    <a:pt x="0" y="42"/>
                  </a:lnTo>
                  <a:lnTo>
                    <a:pt x="48" y="0"/>
                  </a:lnTo>
                  <a:lnTo>
                    <a:pt x="48" y="1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black"/>
                </a:solidFill>
                <a:latin typeface="Calibri" panose="020F0502020204030204"/>
                <a:cs typeface="+mn-cs"/>
              </a:endParaRPr>
            </a:p>
          </p:txBody>
        </p:sp>
      </p:grpSp>
      <p:grpSp>
        <p:nvGrpSpPr>
          <p:cNvPr id="39" name="Group 95"/>
          <p:cNvGrpSpPr>
            <a:grpSpLocks/>
          </p:cNvGrpSpPr>
          <p:nvPr userDrawn="1"/>
        </p:nvGrpSpPr>
        <p:grpSpPr bwMode="auto">
          <a:xfrm>
            <a:off x="300038" y="6502400"/>
            <a:ext cx="630237" cy="277813"/>
            <a:chOff x="404977" y="6383122"/>
            <a:chExt cx="582646" cy="276999"/>
          </a:xfrm>
        </p:grpSpPr>
        <p:sp>
          <p:nvSpPr>
            <p:cNvPr id="40" name="TextBox 96"/>
            <p:cNvSpPr txBox="1"/>
            <p:nvPr/>
          </p:nvSpPr>
          <p:spPr>
            <a:xfrm>
              <a:off x="512113" y="6383122"/>
              <a:ext cx="475510" cy="27699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d-ID" b="0" dirty="0">
                  <a:solidFill>
                    <a:prstClr val="white">
                      <a:lumMod val="50000"/>
                    </a:prstClr>
                  </a:solidFill>
                  <a:latin typeface="Raleway" panose="020B0003030101060003" pitchFamily="34" charset="0"/>
                  <a:cs typeface="+mn-cs"/>
                </a:rPr>
                <a:t>MOST</a:t>
              </a:r>
            </a:p>
          </p:txBody>
        </p:sp>
        <p:grpSp>
          <p:nvGrpSpPr>
            <p:cNvPr id="41" name="Group 97"/>
            <p:cNvGrpSpPr>
              <a:grpSpLocks/>
            </p:cNvGrpSpPr>
            <p:nvPr/>
          </p:nvGrpSpPr>
          <p:grpSpPr bwMode="auto">
            <a:xfrm>
              <a:off x="404977" y="6417948"/>
              <a:ext cx="181985" cy="188360"/>
              <a:chOff x="4573215" y="2257423"/>
              <a:chExt cx="841941" cy="871412"/>
            </a:xfrm>
          </p:grpSpPr>
          <p:sp>
            <p:nvSpPr>
              <p:cNvPr id="42" name="Oval 98"/>
              <p:cNvSpPr/>
              <p:nvPr/>
            </p:nvSpPr>
            <p:spPr>
              <a:xfrm>
                <a:off x="4573215" y="2543013"/>
                <a:ext cx="590715" cy="585822"/>
              </a:xfrm>
              <a:prstGeom prst="ellipse">
                <a:avLst/>
              </a:prstGeom>
              <a:solidFill>
                <a:srgbClr val="358FCB">
                  <a:alpha val="70000"/>
                </a:srgb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500" b="0">
                  <a:solidFill>
                    <a:prstClr val="white"/>
                  </a:solidFill>
                </a:endParaRPr>
              </a:p>
            </p:txBody>
          </p:sp>
          <p:sp>
            <p:nvSpPr>
              <p:cNvPr id="43" name="Oval 99"/>
              <p:cNvSpPr/>
              <p:nvPr/>
            </p:nvSpPr>
            <p:spPr>
              <a:xfrm>
                <a:off x="4824437" y="2543013"/>
                <a:ext cx="590719" cy="585822"/>
              </a:xfrm>
              <a:prstGeom prst="ellipse">
                <a:avLst/>
              </a:prstGeom>
              <a:solidFill>
                <a:srgbClr val="358FCB">
                  <a:alpha val="70000"/>
                </a:srgb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500" b="0">
                  <a:solidFill>
                    <a:prstClr val="white"/>
                  </a:solidFill>
                </a:endParaRPr>
              </a:p>
            </p:txBody>
          </p:sp>
          <p:sp>
            <p:nvSpPr>
              <p:cNvPr id="44" name="Oval 100"/>
              <p:cNvSpPr/>
              <p:nvPr/>
            </p:nvSpPr>
            <p:spPr>
              <a:xfrm>
                <a:off x="4695432" y="2257423"/>
                <a:ext cx="597507" cy="585822"/>
              </a:xfrm>
              <a:prstGeom prst="ellipse">
                <a:avLst/>
              </a:prstGeom>
              <a:solidFill>
                <a:srgbClr val="358FCB">
                  <a:alpha val="70000"/>
                </a:srgb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500" b="0">
                  <a:solidFill>
                    <a:prstClr val="white"/>
                  </a:solidFill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1" grpId="1"/>
      <p:bldP spid="31" grpId="2"/>
      <p:bldP spid="31" grpId="3"/>
      <p:bldP spid="31" grpId="4"/>
      <p:bldP spid="31" grpId="5"/>
      <p:bldP spid="31" grpId="6"/>
      <p:bldP spid="31" grpId="7"/>
      <p:bldP spid="31" grpId="8"/>
      <p:bldP spid="31" grpId="9"/>
      <p:bldP spid="31" grpId="10"/>
      <p:bldP spid="31" grpId="11"/>
      <p:bldP spid="31" grpId="12"/>
      <p:bldP spid="31" grpId="13"/>
    </p:bldLst>
  </p:timing>
  <p:hf sldNum="0" hdr="0" ft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Blank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3"/>
          <p:cNvGrpSpPr>
            <a:grpSpLocks/>
          </p:cNvGrpSpPr>
          <p:nvPr userDrawn="1"/>
        </p:nvGrpSpPr>
        <p:grpSpPr bwMode="auto">
          <a:xfrm>
            <a:off x="3568700" y="2989263"/>
            <a:ext cx="6783388" cy="4741862"/>
            <a:chOff x="3943629" y="1765230"/>
            <a:chExt cx="8733041" cy="6614959"/>
          </a:xfrm>
        </p:grpSpPr>
        <p:sp>
          <p:nvSpPr>
            <p:cNvPr id="3" name="Donut 44"/>
            <p:cNvSpPr/>
            <p:nvPr userDrawn="1"/>
          </p:nvSpPr>
          <p:spPr>
            <a:xfrm rot="6104502">
              <a:off x="10513188" y="4182510"/>
              <a:ext cx="1328750" cy="1326408"/>
            </a:xfrm>
            <a:prstGeom prst="donut">
              <a:avLst>
                <a:gd name="adj" fmla="val 15926"/>
              </a:avLst>
            </a:prstGeom>
            <a:solidFill>
              <a:schemeClr val="bg1">
                <a:lumMod val="95000"/>
                <a:alpha val="75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black"/>
                </a:solidFill>
              </a:endParaRPr>
            </a:p>
          </p:txBody>
        </p:sp>
        <p:sp>
          <p:nvSpPr>
            <p:cNvPr id="4" name="Donut 45"/>
            <p:cNvSpPr/>
            <p:nvPr userDrawn="1"/>
          </p:nvSpPr>
          <p:spPr>
            <a:xfrm rot="6104502">
              <a:off x="11633975" y="3231655"/>
              <a:ext cx="1043068" cy="1042324"/>
            </a:xfrm>
            <a:prstGeom prst="donut">
              <a:avLst>
                <a:gd name="adj" fmla="val 15926"/>
              </a:avLst>
            </a:prstGeom>
            <a:solidFill>
              <a:schemeClr val="bg1">
                <a:lumMod val="95000"/>
                <a:alpha val="31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black"/>
                </a:solidFill>
              </a:endParaRPr>
            </a:p>
          </p:txBody>
        </p:sp>
        <p:sp>
          <p:nvSpPr>
            <p:cNvPr id="5" name="Donut 46"/>
            <p:cNvSpPr/>
            <p:nvPr userDrawn="1"/>
          </p:nvSpPr>
          <p:spPr>
            <a:xfrm rot="6104502">
              <a:off x="4885685" y="5753818"/>
              <a:ext cx="2626496" cy="2626247"/>
            </a:xfrm>
            <a:prstGeom prst="donut">
              <a:avLst>
                <a:gd name="adj" fmla="val 15926"/>
              </a:avLst>
            </a:prstGeom>
            <a:solidFill>
              <a:schemeClr val="bg1">
                <a:lumMod val="95000"/>
                <a:alpha val="13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black"/>
                </a:solidFill>
              </a:endParaRPr>
            </a:p>
          </p:txBody>
        </p:sp>
        <p:sp>
          <p:nvSpPr>
            <p:cNvPr id="6" name="Donut 47"/>
            <p:cNvSpPr/>
            <p:nvPr userDrawn="1"/>
          </p:nvSpPr>
          <p:spPr>
            <a:xfrm rot="6104502">
              <a:off x="9890376" y="6327903"/>
              <a:ext cx="1076287" cy="1075024"/>
            </a:xfrm>
            <a:prstGeom prst="donut">
              <a:avLst>
                <a:gd name="adj" fmla="val 11712"/>
              </a:avLst>
            </a:prstGeom>
            <a:solidFill>
              <a:schemeClr val="bg1">
                <a:lumMod val="95000"/>
                <a:alpha val="54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black"/>
                </a:solidFill>
              </a:endParaRPr>
            </a:p>
          </p:txBody>
        </p:sp>
        <p:sp>
          <p:nvSpPr>
            <p:cNvPr id="7" name="Donut 48"/>
            <p:cNvSpPr/>
            <p:nvPr userDrawn="1"/>
          </p:nvSpPr>
          <p:spPr>
            <a:xfrm rot="6104502">
              <a:off x="11281275" y="2772362"/>
              <a:ext cx="834899" cy="835904"/>
            </a:xfrm>
            <a:prstGeom prst="donut">
              <a:avLst>
                <a:gd name="adj" fmla="val 11712"/>
              </a:avLst>
            </a:prstGeom>
            <a:solidFill>
              <a:schemeClr val="bg1">
                <a:lumMod val="95000"/>
                <a:alpha val="54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black"/>
                </a:solidFill>
              </a:endParaRPr>
            </a:p>
          </p:txBody>
        </p:sp>
        <p:sp>
          <p:nvSpPr>
            <p:cNvPr id="8" name="Oval 49"/>
            <p:cNvSpPr/>
            <p:nvPr userDrawn="1"/>
          </p:nvSpPr>
          <p:spPr>
            <a:xfrm rot="6104502">
              <a:off x="11256522" y="4096911"/>
              <a:ext cx="602367" cy="602914"/>
            </a:xfrm>
            <a:prstGeom prst="ellipse">
              <a:avLst/>
            </a:prstGeom>
            <a:solidFill>
              <a:schemeClr val="bg1">
                <a:lumMod val="95000"/>
                <a:alpha val="47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white"/>
                </a:solidFill>
              </a:endParaRPr>
            </a:p>
          </p:txBody>
        </p:sp>
        <p:sp>
          <p:nvSpPr>
            <p:cNvPr id="9" name="Oval 50"/>
            <p:cNvSpPr/>
            <p:nvPr userDrawn="1"/>
          </p:nvSpPr>
          <p:spPr>
            <a:xfrm rot="6104502">
              <a:off x="10987627" y="3411552"/>
              <a:ext cx="314471" cy="312697"/>
            </a:xfrm>
            <a:prstGeom prst="ellipse">
              <a:avLst/>
            </a:prstGeom>
            <a:solidFill>
              <a:schemeClr val="bg1">
                <a:lumMod val="95000"/>
                <a:alpha val="47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white"/>
                </a:solidFill>
              </a:endParaRPr>
            </a:p>
          </p:txBody>
        </p:sp>
        <p:sp>
          <p:nvSpPr>
            <p:cNvPr id="10" name="Donut 51"/>
            <p:cNvSpPr/>
            <p:nvPr userDrawn="1"/>
          </p:nvSpPr>
          <p:spPr>
            <a:xfrm rot="20504502">
              <a:off x="8157888" y="4967517"/>
              <a:ext cx="1778082" cy="1778310"/>
            </a:xfrm>
            <a:prstGeom prst="donut">
              <a:avLst>
                <a:gd name="adj" fmla="val 15926"/>
              </a:avLst>
            </a:prstGeom>
            <a:solidFill>
              <a:schemeClr val="bg1">
                <a:lumMod val="95000"/>
                <a:alpha val="42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black"/>
                </a:solidFill>
              </a:endParaRPr>
            </a:p>
          </p:txBody>
        </p:sp>
        <p:sp>
          <p:nvSpPr>
            <p:cNvPr id="11" name="Donut 52"/>
            <p:cNvSpPr/>
            <p:nvPr userDrawn="1"/>
          </p:nvSpPr>
          <p:spPr>
            <a:xfrm rot="20504502">
              <a:off x="5966964" y="5516734"/>
              <a:ext cx="1328452" cy="1328750"/>
            </a:xfrm>
            <a:prstGeom prst="donut">
              <a:avLst>
                <a:gd name="adj" fmla="val 15926"/>
              </a:avLst>
            </a:prstGeom>
            <a:solidFill>
              <a:schemeClr val="bg1">
                <a:lumMod val="95000"/>
                <a:alpha val="75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black"/>
                </a:solidFill>
              </a:endParaRPr>
            </a:p>
          </p:txBody>
        </p:sp>
        <p:sp>
          <p:nvSpPr>
            <p:cNvPr id="12" name="Oval 53"/>
            <p:cNvSpPr/>
            <p:nvPr userDrawn="1"/>
          </p:nvSpPr>
          <p:spPr>
            <a:xfrm rot="20504502">
              <a:off x="7105346" y="6039375"/>
              <a:ext cx="688751" cy="688735"/>
            </a:xfrm>
            <a:prstGeom prst="ellipse">
              <a:avLst/>
            </a:prstGeom>
            <a:solidFill>
              <a:schemeClr val="bg1">
                <a:lumMod val="95000"/>
                <a:alpha val="39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white"/>
                </a:solidFill>
              </a:endParaRPr>
            </a:p>
          </p:txBody>
        </p:sp>
        <p:sp>
          <p:nvSpPr>
            <p:cNvPr id="13" name="Oval 54"/>
            <p:cNvSpPr/>
            <p:nvPr userDrawn="1"/>
          </p:nvSpPr>
          <p:spPr>
            <a:xfrm rot="20504502">
              <a:off x="8828246" y="4697338"/>
              <a:ext cx="535468" cy="535929"/>
            </a:xfrm>
            <a:prstGeom prst="ellipse">
              <a:avLst/>
            </a:prstGeom>
            <a:solidFill>
              <a:schemeClr val="bg1">
                <a:lumMod val="95000"/>
                <a:alpha val="47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white"/>
                </a:solidFill>
              </a:endParaRPr>
            </a:p>
          </p:txBody>
        </p:sp>
        <p:sp>
          <p:nvSpPr>
            <p:cNvPr id="14" name="Donut 55"/>
            <p:cNvSpPr/>
            <p:nvPr userDrawn="1"/>
          </p:nvSpPr>
          <p:spPr>
            <a:xfrm rot="20504502">
              <a:off x="7272935" y="5138039"/>
              <a:ext cx="2626247" cy="2626496"/>
            </a:xfrm>
            <a:prstGeom prst="donut">
              <a:avLst>
                <a:gd name="adj" fmla="val 15926"/>
              </a:avLst>
            </a:prstGeom>
            <a:solidFill>
              <a:schemeClr val="bg1">
                <a:lumMod val="95000"/>
                <a:alpha val="13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black"/>
                </a:solidFill>
              </a:endParaRPr>
            </a:p>
          </p:txBody>
        </p:sp>
        <p:sp>
          <p:nvSpPr>
            <p:cNvPr id="15" name="Donut 56"/>
            <p:cNvSpPr/>
            <p:nvPr userDrawn="1"/>
          </p:nvSpPr>
          <p:spPr>
            <a:xfrm rot="20504502">
              <a:off x="9359626" y="5596459"/>
              <a:ext cx="1075024" cy="1074072"/>
            </a:xfrm>
            <a:prstGeom prst="donut">
              <a:avLst>
                <a:gd name="adj" fmla="val 11712"/>
              </a:avLst>
            </a:prstGeom>
            <a:solidFill>
              <a:schemeClr val="bg1">
                <a:lumMod val="95000"/>
                <a:alpha val="54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black"/>
                </a:solidFill>
              </a:endParaRPr>
            </a:p>
          </p:txBody>
        </p:sp>
        <p:sp>
          <p:nvSpPr>
            <p:cNvPr id="16" name="Donut 57"/>
            <p:cNvSpPr/>
            <p:nvPr userDrawn="1"/>
          </p:nvSpPr>
          <p:spPr>
            <a:xfrm rot="20504502">
              <a:off x="9482253" y="4659689"/>
              <a:ext cx="835904" cy="834899"/>
            </a:xfrm>
            <a:prstGeom prst="donut">
              <a:avLst>
                <a:gd name="adj" fmla="val 11712"/>
              </a:avLst>
            </a:prstGeom>
            <a:solidFill>
              <a:schemeClr val="bg1">
                <a:lumMod val="95000"/>
                <a:alpha val="54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black"/>
                </a:solidFill>
              </a:endParaRPr>
            </a:p>
          </p:txBody>
        </p:sp>
        <p:sp>
          <p:nvSpPr>
            <p:cNvPr id="17" name="Donut 58"/>
            <p:cNvSpPr/>
            <p:nvPr userDrawn="1"/>
          </p:nvSpPr>
          <p:spPr>
            <a:xfrm rot="20504502">
              <a:off x="11145884" y="5868852"/>
              <a:ext cx="1075024" cy="1074073"/>
            </a:xfrm>
            <a:prstGeom prst="donut">
              <a:avLst>
                <a:gd name="adj" fmla="val 24020"/>
              </a:avLst>
            </a:prstGeom>
            <a:solidFill>
              <a:schemeClr val="bg1">
                <a:lumMod val="95000"/>
                <a:alpha val="54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black"/>
                </a:solidFill>
              </a:endParaRPr>
            </a:p>
          </p:txBody>
        </p:sp>
        <p:sp>
          <p:nvSpPr>
            <p:cNvPr id="18" name="Oval 59"/>
            <p:cNvSpPr/>
            <p:nvPr userDrawn="1"/>
          </p:nvSpPr>
          <p:spPr>
            <a:xfrm rot="20504502">
              <a:off x="7238190" y="5016238"/>
              <a:ext cx="312698" cy="314471"/>
            </a:xfrm>
            <a:prstGeom prst="ellipse">
              <a:avLst/>
            </a:prstGeom>
            <a:solidFill>
              <a:schemeClr val="bg1">
                <a:lumMod val="95000"/>
                <a:alpha val="47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white"/>
                </a:solidFill>
              </a:endParaRPr>
            </a:p>
          </p:txBody>
        </p:sp>
        <p:sp>
          <p:nvSpPr>
            <p:cNvPr id="19" name="Oval 60"/>
            <p:cNvSpPr/>
            <p:nvPr userDrawn="1"/>
          </p:nvSpPr>
          <p:spPr>
            <a:xfrm rot="20504502">
              <a:off x="3943629" y="6130173"/>
              <a:ext cx="602914" cy="602367"/>
            </a:xfrm>
            <a:prstGeom prst="ellipse">
              <a:avLst/>
            </a:prstGeom>
            <a:solidFill>
              <a:schemeClr val="bg1">
                <a:lumMod val="95000"/>
                <a:alpha val="47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white"/>
                </a:solidFill>
              </a:endParaRPr>
            </a:p>
          </p:txBody>
        </p:sp>
        <p:sp>
          <p:nvSpPr>
            <p:cNvPr id="20" name="Oval 61"/>
            <p:cNvSpPr/>
            <p:nvPr userDrawn="1"/>
          </p:nvSpPr>
          <p:spPr>
            <a:xfrm rot="20504502">
              <a:off x="6479951" y="5990655"/>
              <a:ext cx="312697" cy="312256"/>
            </a:xfrm>
            <a:prstGeom prst="ellipse">
              <a:avLst/>
            </a:prstGeom>
            <a:solidFill>
              <a:schemeClr val="bg1">
                <a:lumMod val="95000"/>
                <a:alpha val="47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white"/>
                </a:solidFill>
              </a:endParaRPr>
            </a:p>
          </p:txBody>
        </p:sp>
        <p:sp>
          <p:nvSpPr>
            <p:cNvPr id="21" name="Oval 62"/>
            <p:cNvSpPr/>
            <p:nvPr userDrawn="1"/>
          </p:nvSpPr>
          <p:spPr>
            <a:xfrm rot="20504502">
              <a:off x="9326926" y="4274352"/>
              <a:ext cx="314741" cy="312257"/>
            </a:xfrm>
            <a:prstGeom prst="ellipse">
              <a:avLst/>
            </a:prstGeom>
            <a:solidFill>
              <a:schemeClr val="bg1">
                <a:lumMod val="95000"/>
                <a:alpha val="47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white"/>
                </a:solidFill>
              </a:endParaRPr>
            </a:p>
          </p:txBody>
        </p:sp>
        <p:sp>
          <p:nvSpPr>
            <p:cNvPr id="22" name="Donut 63"/>
            <p:cNvSpPr/>
            <p:nvPr userDrawn="1"/>
          </p:nvSpPr>
          <p:spPr>
            <a:xfrm rot="10604502">
              <a:off x="10422388" y="5527806"/>
              <a:ext cx="1326409" cy="1326536"/>
            </a:xfrm>
            <a:prstGeom prst="donut">
              <a:avLst>
                <a:gd name="adj" fmla="val 15926"/>
              </a:avLst>
            </a:prstGeom>
            <a:solidFill>
              <a:schemeClr val="bg1">
                <a:lumMod val="95000"/>
                <a:alpha val="75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black"/>
                </a:solidFill>
              </a:endParaRPr>
            </a:p>
          </p:txBody>
        </p:sp>
        <p:sp>
          <p:nvSpPr>
            <p:cNvPr id="23" name="Donut 64"/>
            <p:cNvSpPr/>
            <p:nvPr userDrawn="1"/>
          </p:nvSpPr>
          <p:spPr>
            <a:xfrm rot="10604502">
              <a:off x="11503545" y="1935752"/>
              <a:ext cx="1040280" cy="1040854"/>
            </a:xfrm>
            <a:prstGeom prst="donut">
              <a:avLst>
                <a:gd name="adj" fmla="val 15926"/>
              </a:avLst>
            </a:prstGeom>
            <a:solidFill>
              <a:schemeClr val="bg1">
                <a:lumMod val="95000"/>
                <a:alpha val="31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black"/>
                </a:solidFill>
              </a:endParaRPr>
            </a:p>
          </p:txBody>
        </p:sp>
        <p:sp>
          <p:nvSpPr>
            <p:cNvPr id="24" name="Oval 65"/>
            <p:cNvSpPr/>
            <p:nvPr userDrawn="1"/>
          </p:nvSpPr>
          <p:spPr>
            <a:xfrm rot="10604502">
              <a:off x="11885729" y="1765230"/>
              <a:ext cx="537513" cy="535929"/>
            </a:xfrm>
            <a:prstGeom prst="ellipse">
              <a:avLst/>
            </a:prstGeom>
            <a:solidFill>
              <a:schemeClr val="bg1">
                <a:lumMod val="95000"/>
                <a:alpha val="47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white"/>
                </a:solidFill>
              </a:endParaRPr>
            </a:p>
          </p:txBody>
        </p:sp>
        <p:sp>
          <p:nvSpPr>
            <p:cNvPr id="25" name="Donut 66"/>
            <p:cNvSpPr/>
            <p:nvPr userDrawn="1"/>
          </p:nvSpPr>
          <p:spPr>
            <a:xfrm rot="10604502">
              <a:off x="9874657" y="3536896"/>
              <a:ext cx="2626248" cy="2624280"/>
            </a:xfrm>
            <a:prstGeom prst="donut">
              <a:avLst>
                <a:gd name="adj" fmla="val 15926"/>
              </a:avLst>
            </a:prstGeom>
            <a:solidFill>
              <a:schemeClr val="bg1">
                <a:lumMod val="95000"/>
                <a:alpha val="13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black"/>
                </a:solidFill>
              </a:endParaRPr>
            </a:p>
          </p:txBody>
        </p:sp>
        <p:sp>
          <p:nvSpPr>
            <p:cNvPr id="26" name="Donut 67"/>
            <p:cNvSpPr/>
            <p:nvPr userDrawn="1"/>
          </p:nvSpPr>
          <p:spPr>
            <a:xfrm rot="10604502">
              <a:off x="10759611" y="3213567"/>
              <a:ext cx="835902" cy="834897"/>
            </a:xfrm>
            <a:prstGeom prst="donut">
              <a:avLst>
                <a:gd name="adj" fmla="val 11712"/>
              </a:avLst>
            </a:prstGeom>
            <a:solidFill>
              <a:schemeClr val="bg1">
                <a:lumMod val="95000"/>
                <a:alpha val="54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black"/>
                </a:solidFill>
              </a:endParaRPr>
            </a:p>
          </p:txBody>
        </p:sp>
        <p:sp>
          <p:nvSpPr>
            <p:cNvPr id="27" name="Donut 68"/>
            <p:cNvSpPr/>
            <p:nvPr userDrawn="1"/>
          </p:nvSpPr>
          <p:spPr>
            <a:xfrm rot="10604502">
              <a:off x="4248152" y="6232043"/>
              <a:ext cx="1075024" cy="1074073"/>
            </a:xfrm>
            <a:prstGeom prst="donut">
              <a:avLst>
                <a:gd name="adj" fmla="val 24020"/>
              </a:avLst>
            </a:prstGeom>
            <a:solidFill>
              <a:schemeClr val="bg1">
                <a:lumMod val="95000"/>
                <a:alpha val="54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black"/>
                </a:solidFill>
              </a:endParaRPr>
            </a:p>
          </p:txBody>
        </p:sp>
        <p:sp>
          <p:nvSpPr>
            <p:cNvPr id="28" name="Oval 69"/>
            <p:cNvSpPr/>
            <p:nvPr userDrawn="1"/>
          </p:nvSpPr>
          <p:spPr>
            <a:xfrm rot="10604502">
              <a:off x="11515807" y="3056331"/>
              <a:ext cx="312697" cy="312257"/>
            </a:xfrm>
            <a:prstGeom prst="ellipse">
              <a:avLst/>
            </a:prstGeom>
            <a:solidFill>
              <a:schemeClr val="bg1">
                <a:lumMod val="95000"/>
                <a:alpha val="47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white"/>
                </a:solidFill>
              </a:endParaRPr>
            </a:p>
          </p:txBody>
        </p:sp>
        <p:sp>
          <p:nvSpPr>
            <p:cNvPr id="29" name="Oval 70"/>
            <p:cNvSpPr/>
            <p:nvPr userDrawn="1"/>
          </p:nvSpPr>
          <p:spPr>
            <a:xfrm rot="10604502">
              <a:off x="8086357" y="6083667"/>
              <a:ext cx="602912" cy="602367"/>
            </a:xfrm>
            <a:prstGeom prst="ellipse">
              <a:avLst/>
            </a:prstGeom>
            <a:solidFill>
              <a:schemeClr val="bg1">
                <a:lumMod val="95000"/>
                <a:alpha val="47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white"/>
                </a:solidFill>
              </a:endParaRPr>
            </a:p>
          </p:txBody>
        </p:sp>
        <p:sp>
          <p:nvSpPr>
            <p:cNvPr id="30" name="Oval 71"/>
            <p:cNvSpPr/>
            <p:nvPr userDrawn="1"/>
          </p:nvSpPr>
          <p:spPr>
            <a:xfrm rot="10604502">
              <a:off x="4658949" y="5687256"/>
              <a:ext cx="312698" cy="312257"/>
            </a:xfrm>
            <a:prstGeom prst="ellipse">
              <a:avLst/>
            </a:prstGeom>
            <a:solidFill>
              <a:schemeClr val="bg1">
                <a:lumMod val="95000"/>
                <a:alpha val="47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white"/>
                </a:solidFill>
              </a:endParaRPr>
            </a:p>
          </p:txBody>
        </p:sp>
      </p:grpSp>
      <p:sp>
        <p:nvSpPr>
          <p:cNvPr id="31" name="Oval 73"/>
          <p:cNvSpPr/>
          <p:nvPr userDrawn="1"/>
        </p:nvSpPr>
        <p:spPr>
          <a:xfrm>
            <a:off x="9342438" y="-160338"/>
            <a:ext cx="709612" cy="655638"/>
          </a:xfrm>
          <a:prstGeom prst="ellipse">
            <a:avLst/>
          </a:prstGeom>
          <a:solidFill>
            <a:srgbClr val="358FCB"/>
          </a:solidFill>
          <a:ln w="698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F83A0918-4557-46E1-B0CD-A29D4EBBC0D9}" type="slidenum">
              <a:rPr lang="id-ID" sz="1400">
                <a:solidFill>
                  <a:prstClr val="white"/>
                </a:solidFill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id-ID" sz="1600" dirty="0">
              <a:solidFill>
                <a:prstClr val="white"/>
              </a:solidFill>
            </a:endParaRPr>
          </a:p>
        </p:txBody>
      </p:sp>
      <p:grpSp>
        <p:nvGrpSpPr>
          <p:cNvPr id="32" name="Group 80"/>
          <p:cNvGrpSpPr>
            <a:grpSpLocks/>
          </p:cNvGrpSpPr>
          <p:nvPr userDrawn="1"/>
        </p:nvGrpSpPr>
        <p:grpSpPr bwMode="auto">
          <a:xfrm>
            <a:off x="300038" y="6502400"/>
            <a:ext cx="630237" cy="277813"/>
            <a:chOff x="404977" y="6383122"/>
            <a:chExt cx="582646" cy="276999"/>
          </a:xfrm>
        </p:grpSpPr>
        <p:sp>
          <p:nvSpPr>
            <p:cNvPr id="33" name="TextBox 81"/>
            <p:cNvSpPr txBox="1"/>
            <p:nvPr/>
          </p:nvSpPr>
          <p:spPr>
            <a:xfrm>
              <a:off x="512113" y="6383122"/>
              <a:ext cx="475510" cy="27699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d-ID" b="0" dirty="0">
                  <a:solidFill>
                    <a:prstClr val="white">
                      <a:lumMod val="50000"/>
                    </a:prstClr>
                  </a:solidFill>
                  <a:latin typeface="Raleway" panose="020B0003030101060003" pitchFamily="34" charset="0"/>
                  <a:cs typeface="+mn-cs"/>
                </a:rPr>
                <a:t>MOST</a:t>
              </a:r>
            </a:p>
          </p:txBody>
        </p:sp>
        <p:grpSp>
          <p:nvGrpSpPr>
            <p:cNvPr id="34" name="Group 82"/>
            <p:cNvGrpSpPr>
              <a:grpSpLocks/>
            </p:cNvGrpSpPr>
            <p:nvPr/>
          </p:nvGrpSpPr>
          <p:grpSpPr bwMode="auto">
            <a:xfrm>
              <a:off x="404977" y="6417948"/>
              <a:ext cx="181985" cy="188360"/>
              <a:chOff x="4573215" y="2257423"/>
              <a:chExt cx="841941" cy="871412"/>
            </a:xfrm>
          </p:grpSpPr>
          <p:sp>
            <p:nvSpPr>
              <p:cNvPr id="35" name="Oval 83"/>
              <p:cNvSpPr/>
              <p:nvPr/>
            </p:nvSpPr>
            <p:spPr>
              <a:xfrm>
                <a:off x="4573215" y="2543013"/>
                <a:ext cx="590715" cy="585822"/>
              </a:xfrm>
              <a:prstGeom prst="ellipse">
                <a:avLst/>
              </a:prstGeom>
              <a:solidFill>
                <a:srgbClr val="358FCB">
                  <a:alpha val="70000"/>
                </a:srgb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500" b="0">
                  <a:solidFill>
                    <a:prstClr val="white"/>
                  </a:solidFill>
                </a:endParaRPr>
              </a:p>
            </p:txBody>
          </p:sp>
          <p:sp>
            <p:nvSpPr>
              <p:cNvPr id="36" name="Oval 84"/>
              <p:cNvSpPr/>
              <p:nvPr/>
            </p:nvSpPr>
            <p:spPr>
              <a:xfrm>
                <a:off x="4824437" y="2543013"/>
                <a:ext cx="590719" cy="585822"/>
              </a:xfrm>
              <a:prstGeom prst="ellipse">
                <a:avLst/>
              </a:prstGeom>
              <a:solidFill>
                <a:srgbClr val="358FCB">
                  <a:alpha val="70000"/>
                </a:srgb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500" b="0">
                  <a:solidFill>
                    <a:prstClr val="white"/>
                  </a:solidFill>
                </a:endParaRPr>
              </a:p>
            </p:txBody>
          </p:sp>
          <p:sp>
            <p:nvSpPr>
              <p:cNvPr id="37" name="Oval 85"/>
              <p:cNvSpPr/>
              <p:nvPr/>
            </p:nvSpPr>
            <p:spPr>
              <a:xfrm>
                <a:off x="4695432" y="2257423"/>
                <a:ext cx="597507" cy="585822"/>
              </a:xfrm>
              <a:prstGeom prst="ellipse">
                <a:avLst/>
              </a:prstGeom>
              <a:solidFill>
                <a:srgbClr val="358FCB">
                  <a:alpha val="70000"/>
                </a:srgb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500" b="0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38" name="Group 86"/>
          <p:cNvGrpSpPr>
            <a:grpSpLocks/>
          </p:cNvGrpSpPr>
          <p:nvPr userDrawn="1"/>
        </p:nvGrpSpPr>
        <p:grpSpPr bwMode="auto">
          <a:xfrm rot="-5400000">
            <a:off x="373857" y="1475581"/>
            <a:ext cx="382588" cy="53975"/>
            <a:chOff x="2013527" y="1616364"/>
            <a:chExt cx="576928" cy="101600"/>
          </a:xfrm>
        </p:grpSpPr>
        <p:sp>
          <p:nvSpPr>
            <p:cNvPr id="39" name="Oval 87"/>
            <p:cNvSpPr/>
            <p:nvPr userDrawn="1"/>
          </p:nvSpPr>
          <p:spPr>
            <a:xfrm>
              <a:off x="1996770" y="1616363"/>
              <a:ext cx="100543" cy="101600"/>
            </a:xfrm>
            <a:prstGeom prst="ellipse">
              <a:avLst/>
            </a:prstGeom>
            <a:solidFill>
              <a:srgbClr val="358FCB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 b="0">
                <a:solidFill>
                  <a:prstClr val="white"/>
                </a:solidFill>
              </a:endParaRPr>
            </a:p>
          </p:txBody>
        </p:sp>
        <p:sp>
          <p:nvSpPr>
            <p:cNvPr id="40" name="Oval 88"/>
            <p:cNvSpPr/>
            <p:nvPr userDrawn="1"/>
          </p:nvSpPr>
          <p:spPr>
            <a:xfrm>
              <a:off x="2116464" y="1616363"/>
              <a:ext cx="100543" cy="101600"/>
            </a:xfrm>
            <a:prstGeom prst="ellipse">
              <a:avLst/>
            </a:prstGeom>
            <a:solidFill>
              <a:srgbClr val="358FCB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 b="0">
                <a:solidFill>
                  <a:prstClr val="white"/>
                </a:solidFill>
              </a:endParaRPr>
            </a:p>
          </p:txBody>
        </p:sp>
        <p:sp>
          <p:nvSpPr>
            <p:cNvPr id="41" name="Oval 89"/>
            <p:cNvSpPr/>
            <p:nvPr userDrawn="1"/>
          </p:nvSpPr>
          <p:spPr>
            <a:xfrm>
              <a:off x="2250523" y="1616364"/>
              <a:ext cx="102936" cy="101600"/>
            </a:xfrm>
            <a:prstGeom prst="ellipse">
              <a:avLst/>
            </a:prstGeom>
            <a:solidFill>
              <a:srgbClr val="358FCB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 b="0">
                <a:solidFill>
                  <a:prstClr val="white"/>
                </a:solidFill>
              </a:endParaRPr>
            </a:p>
          </p:txBody>
        </p:sp>
        <p:sp>
          <p:nvSpPr>
            <p:cNvPr id="42" name="Oval 90"/>
            <p:cNvSpPr/>
            <p:nvPr userDrawn="1"/>
          </p:nvSpPr>
          <p:spPr>
            <a:xfrm>
              <a:off x="2353458" y="1616363"/>
              <a:ext cx="100543" cy="101600"/>
            </a:xfrm>
            <a:prstGeom prst="ellipse">
              <a:avLst/>
            </a:prstGeom>
            <a:solidFill>
              <a:srgbClr val="358FCB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 b="0">
                <a:solidFill>
                  <a:prstClr val="white"/>
                </a:solidFill>
              </a:endParaRPr>
            </a:p>
          </p:txBody>
        </p:sp>
        <p:sp>
          <p:nvSpPr>
            <p:cNvPr id="43" name="Oval 91"/>
            <p:cNvSpPr/>
            <p:nvPr userDrawn="1"/>
          </p:nvSpPr>
          <p:spPr>
            <a:xfrm>
              <a:off x="2473153" y="1616363"/>
              <a:ext cx="100543" cy="101600"/>
            </a:xfrm>
            <a:prstGeom prst="ellipse">
              <a:avLst/>
            </a:prstGeom>
            <a:solidFill>
              <a:srgbClr val="358F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 b="0">
                <a:solidFill>
                  <a:prstClr val="white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sldNum="0" hdr="0" ftr="0" dt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lank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6"/>
          <p:cNvGrpSpPr>
            <a:grpSpLocks/>
          </p:cNvGrpSpPr>
          <p:nvPr userDrawn="1"/>
        </p:nvGrpSpPr>
        <p:grpSpPr bwMode="auto">
          <a:xfrm>
            <a:off x="3568700" y="2989263"/>
            <a:ext cx="6783388" cy="4741862"/>
            <a:chOff x="3943629" y="1765230"/>
            <a:chExt cx="8733041" cy="6614959"/>
          </a:xfrm>
        </p:grpSpPr>
        <p:sp>
          <p:nvSpPr>
            <p:cNvPr id="3" name="Donut 57"/>
            <p:cNvSpPr/>
            <p:nvPr userDrawn="1"/>
          </p:nvSpPr>
          <p:spPr>
            <a:xfrm rot="6104502">
              <a:off x="10513188" y="4182510"/>
              <a:ext cx="1328750" cy="1326408"/>
            </a:xfrm>
            <a:prstGeom prst="donut">
              <a:avLst>
                <a:gd name="adj" fmla="val 15926"/>
              </a:avLst>
            </a:prstGeom>
            <a:solidFill>
              <a:schemeClr val="bg1">
                <a:lumMod val="95000"/>
                <a:alpha val="75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black"/>
                </a:solidFill>
              </a:endParaRPr>
            </a:p>
          </p:txBody>
        </p:sp>
        <p:sp>
          <p:nvSpPr>
            <p:cNvPr id="4" name="Donut 58"/>
            <p:cNvSpPr/>
            <p:nvPr userDrawn="1"/>
          </p:nvSpPr>
          <p:spPr>
            <a:xfrm rot="6104502">
              <a:off x="11633975" y="3231655"/>
              <a:ext cx="1043068" cy="1042324"/>
            </a:xfrm>
            <a:prstGeom prst="donut">
              <a:avLst>
                <a:gd name="adj" fmla="val 15926"/>
              </a:avLst>
            </a:prstGeom>
            <a:solidFill>
              <a:schemeClr val="bg1">
                <a:lumMod val="95000"/>
                <a:alpha val="31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black"/>
                </a:solidFill>
              </a:endParaRPr>
            </a:p>
          </p:txBody>
        </p:sp>
        <p:sp>
          <p:nvSpPr>
            <p:cNvPr id="5" name="Donut 59"/>
            <p:cNvSpPr/>
            <p:nvPr userDrawn="1"/>
          </p:nvSpPr>
          <p:spPr>
            <a:xfrm rot="6104502">
              <a:off x="4885685" y="5753818"/>
              <a:ext cx="2626496" cy="2626247"/>
            </a:xfrm>
            <a:prstGeom prst="donut">
              <a:avLst>
                <a:gd name="adj" fmla="val 15926"/>
              </a:avLst>
            </a:prstGeom>
            <a:solidFill>
              <a:schemeClr val="bg1">
                <a:lumMod val="95000"/>
                <a:alpha val="13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black"/>
                </a:solidFill>
              </a:endParaRPr>
            </a:p>
          </p:txBody>
        </p:sp>
        <p:sp>
          <p:nvSpPr>
            <p:cNvPr id="6" name="Donut 63"/>
            <p:cNvSpPr/>
            <p:nvPr userDrawn="1"/>
          </p:nvSpPr>
          <p:spPr>
            <a:xfrm rot="6104502">
              <a:off x="9890376" y="6327903"/>
              <a:ext cx="1076287" cy="1075024"/>
            </a:xfrm>
            <a:prstGeom prst="donut">
              <a:avLst>
                <a:gd name="adj" fmla="val 11712"/>
              </a:avLst>
            </a:prstGeom>
            <a:solidFill>
              <a:schemeClr val="bg1">
                <a:lumMod val="95000"/>
                <a:alpha val="54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black"/>
                </a:solidFill>
              </a:endParaRPr>
            </a:p>
          </p:txBody>
        </p:sp>
        <p:sp>
          <p:nvSpPr>
            <p:cNvPr id="7" name="Donut 64"/>
            <p:cNvSpPr/>
            <p:nvPr userDrawn="1"/>
          </p:nvSpPr>
          <p:spPr>
            <a:xfrm rot="6104502">
              <a:off x="11281275" y="2772362"/>
              <a:ext cx="834899" cy="835904"/>
            </a:xfrm>
            <a:prstGeom prst="donut">
              <a:avLst>
                <a:gd name="adj" fmla="val 11712"/>
              </a:avLst>
            </a:prstGeom>
            <a:solidFill>
              <a:schemeClr val="bg1">
                <a:lumMod val="95000"/>
                <a:alpha val="54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black"/>
                </a:solidFill>
              </a:endParaRPr>
            </a:p>
          </p:txBody>
        </p:sp>
        <p:sp>
          <p:nvSpPr>
            <p:cNvPr id="8" name="Oval 65"/>
            <p:cNvSpPr/>
            <p:nvPr userDrawn="1"/>
          </p:nvSpPr>
          <p:spPr>
            <a:xfrm rot="6104502">
              <a:off x="11256522" y="4096911"/>
              <a:ext cx="602367" cy="602914"/>
            </a:xfrm>
            <a:prstGeom prst="ellipse">
              <a:avLst/>
            </a:prstGeom>
            <a:solidFill>
              <a:schemeClr val="bg1">
                <a:lumMod val="95000"/>
                <a:alpha val="47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white"/>
                </a:solidFill>
              </a:endParaRPr>
            </a:p>
          </p:txBody>
        </p:sp>
        <p:sp>
          <p:nvSpPr>
            <p:cNvPr id="9" name="Oval 66"/>
            <p:cNvSpPr/>
            <p:nvPr userDrawn="1"/>
          </p:nvSpPr>
          <p:spPr>
            <a:xfrm rot="6104502">
              <a:off x="10987627" y="3411552"/>
              <a:ext cx="314471" cy="312697"/>
            </a:xfrm>
            <a:prstGeom prst="ellipse">
              <a:avLst/>
            </a:prstGeom>
            <a:solidFill>
              <a:schemeClr val="bg1">
                <a:lumMod val="95000"/>
                <a:alpha val="47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white"/>
                </a:solidFill>
              </a:endParaRPr>
            </a:p>
          </p:txBody>
        </p:sp>
        <p:sp>
          <p:nvSpPr>
            <p:cNvPr id="10" name="Donut 67"/>
            <p:cNvSpPr/>
            <p:nvPr userDrawn="1"/>
          </p:nvSpPr>
          <p:spPr>
            <a:xfrm rot="20504502">
              <a:off x="8157888" y="4967517"/>
              <a:ext cx="1778082" cy="1778310"/>
            </a:xfrm>
            <a:prstGeom prst="donut">
              <a:avLst>
                <a:gd name="adj" fmla="val 15926"/>
              </a:avLst>
            </a:prstGeom>
            <a:solidFill>
              <a:schemeClr val="bg1">
                <a:lumMod val="95000"/>
                <a:alpha val="42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black"/>
                </a:solidFill>
              </a:endParaRPr>
            </a:p>
          </p:txBody>
        </p:sp>
        <p:sp>
          <p:nvSpPr>
            <p:cNvPr id="11" name="Donut 68"/>
            <p:cNvSpPr/>
            <p:nvPr userDrawn="1"/>
          </p:nvSpPr>
          <p:spPr>
            <a:xfrm rot="20504502">
              <a:off x="5966964" y="5516734"/>
              <a:ext cx="1328452" cy="1328750"/>
            </a:xfrm>
            <a:prstGeom prst="donut">
              <a:avLst>
                <a:gd name="adj" fmla="val 15926"/>
              </a:avLst>
            </a:prstGeom>
            <a:solidFill>
              <a:schemeClr val="bg1">
                <a:lumMod val="95000"/>
                <a:alpha val="75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black"/>
                </a:solidFill>
              </a:endParaRPr>
            </a:p>
          </p:txBody>
        </p:sp>
        <p:sp>
          <p:nvSpPr>
            <p:cNvPr id="12" name="Oval 69"/>
            <p:cNvSpPr/>
            <p:nvPr userDrawn="1"/>
          </p:nvSpPr>
          <p:spPr>
            <a:xfrm rot="20504502">
              <a:off x="7105346" y="6039375"/>
              <a:ext cx="688751" cy="688735"/>
            </a:xfrm>
            <a:prstGeom prst="ellipse">
              <a:avLst/>
            </a:prstGeom>
            <a:solidFill>
              <a:schemeClr val="bg1">
                <a:lumMod val="95000"/>
                <a:alpha val="39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white"/>
                </a:solidFill>
              </a:endParaRPr>
            </a:p>
          </p:txBody>
        </p:sp>
        <p:sp>
          <p:nvSpPr>
            <p:cNvPr id="13" name="Oval 70"/>
            <p:cNvSpPr/>
            <p:nvPr userDrawn="1"/>
          </p:nvSpPr>
          <p:spPr>
            <a:xfrm rot="20504502">
              <a:off x="8828246" y="4697338"/>
              <a:ext cx="535468" cy="535929"/>
            </a:xfrm>
            <a:prstGeom prst="ellipse">
              <a:avLst/>
            </a:prstGeom>
            <a:solidFill>
              <a:schemeClr val="bg1">
                <a:lumMod val="95000"/>
                <a:alpha val="47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white"/>
                </a:solidFill>
              </a:endParaRPr>
            </a:p>
          </p:txBody>
        </p:sp>
        <p:sp>
          <p:nvSpPr>
            <p:cNvPr id="14" name="Donut 72"/>
            <p:cNvSpPr/>
            <p:nvPr userDrawn="1"/>
          </p:nvSpPr>
          <p:spPr>
            <a:xfrm rot="20504502">
              <a:off x="7272935" y="5138039"/>
              <a:ext cx="2626247" cy="2626496"/>
            </a:xfrm>
            <a:prstGeom prst="donut">
              <a:avLst>
                <a:gd name="adj" fmla="val 15926"/>
              </a:avLst>
            </a:prstGeom>
            <a:solidFill>
              <a:schemeClr val="bg1">
                <a:lumMod val="95000"/>
                <a:alpha val="13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black"/>
                </a:solidFill>
              </a:endParaRPr>
            </a:p>
          </p:txBody>
        </p:sp>
        <p:sp>
          <p:nvSpPr>
            <p:cNvPr id="15" name="Donut 73"/>
            <p:cNvSpPr/>
            <p:nvPr userDrawn="1"/>
          </p:nvSpPr>
          <p:spPr>
            <a:xfrm rot="20504502">
              <a:off x="9359626" y="5596459"/>
              <a:ext cx="1075024" cy="1074072"/>
            </a:xfrm>
            <a:prstGeom prst="donut">
              <a:avLst>
                <a:gd name="adj" fmla="val 11712"/>
              </a:avLst>
            </a:prstGeom>
            <a:solidFill>
              <a:schemeClr val="bg1">
                <a:lumMod val="95000"/>
                <a:alpha val="54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black"/>
                </a:solidFill>
              </a:endParaRPr>
            </a:p>
          </p:txBody>
        </p:sp>
        <p:sp>
          <p:nvSpPr>
            <p:cNvPr id="16" name="Donut 74"/>
            <p:cNvSpPr/>
            <p:nvPr userDrawn="1"/>
          </p:nvSpPr>
          <p:spPr>
            <a:xfrm rot="20504502">
              <a:off x="9482253" y="4659689"/>
              <a:ext cx="835904" cy="834899"/>
            </a:xfrm>
            <a:prstGeom prst="donut">
              <a:avLst>
                <a:gd name="adj" fmla="val 11712"/>
              </a:avLst>
            </a:prstGeom>
            <a:solidFill>
              <a:schemeClr val="bg1">
                <a:lumMod val="95000"/>
                <a:alpha val="54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black"/>
                </a:solidFill>
              </a:endParaRPr>
            </a:p>
          </p:txBody>
        </p:sp>
        <p:sp>
          <p:nvSpPr>
            <p:cNvPr id="17" name="Donut 75"/>
            <p:cNvSpPr/>
            <p:nvPr userDrawn="1"/>
          </p:nvSpPr>
          <p:spPr>
            <a:xfrm rot="20504502">
              <a:off x="11145884" y="5868852"/>
              <a:ext cx="1075024" cy="1074073"/>
            </a:xfrm>
            <a:prstGeom prst="donut">
              <a:avLst>
                <a:gd name="adj" fmla="val 24020"/>
              </a:avLst>
            </a:prstGeom>
            <a:solidFill>
              <a:schemeClr val="bg1">
                <a:lumMod val="95000"/>
                <a:alpha val="54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black"/>
                </a:solidFill>
              </a:endParaRPr>
            </a:p>
          </p:txBody>
        </p:sp>
        <p:sp>
          <p:nvSpPr>
            <p:cNvPr id="18" name="Oval 76"/>
            <p:cNvSpPr/>
            <p:nvPr userDrawn="1"/>
          </p:nvSpPr>
          <p:spPr>
            <a:xfrm rot="20504502">
              <a:off x="7238190" y="5016238"/>
              <a:ext cx="312698" cy="314471"/>
            </a:xfrm>
            <a:prstGeom prst="ellipse">
              <a:avLst/>
            </a:prstGeom>
            <a:solidFill>
              <a:schemeClr val="bg1">
                <a:lumMod val="95000"/>
                <a:alpha val="47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white"/>
                </a:solidFill>
              </a:endParaRPr>
            </a:p>
          </p:txBody>
        </p:sp>
        <p:sp>
          <p:nvSpPr>
            <p:cNvPr id="19" name="Oval 77"/>
            <p:cNvSpPr/>
            <p:nvPr userDrawn="1"/>
          </p:nvSpPr>
          <p:spPr>
            <a:xfrm rot="20504502">
              <a:off x="3943629" y="6130173"/>
              <a:ext cx="602914" cy="602367"/>
            </a:xfrm>
            <a:prstGeom prst="ellipse">
              <a:avLst/>
            </a:prstGeom>
            <a:solidFill>
              <a:schemeClr val="bg1">
                <a:lumMod val="95000"/>
                <a:alpha val="47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white"/>
                </a:solidFill>
              </a:endParaRPr>
            </a:p>
          </p:txBody>
        </p:sp>
        <p:sp>
          <p:nvSpPr>
            <p:cNvPr id="20" name="Oval 78"/>
            <p:cNvSpPr/>
            <p:nvPr userDrawn="1"/>
          </p:nvSpPr>
          <p:spPr>
            <a:xfrm rot="20504502">
              <a:off x="6479951" y="5990655"/>
              <a:ext cx="312697" cy="312256"/>
            </a:xfrm>
            <a:prstGeom prst="ellipse">
              <a:avLst/>
            </a:prstGeom>
            <a:solidFill>
              <a:schemeClr val="bg1">
                <a:lumMod val="95000"/>
                <a:alpha val="47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white"/>
                </a:solidFill>
              </a:endParaRPr>
            </a:p>
          </p:txBody>
        </p:sp>
        <p:sp>
          <p:nvSpPr>
            <p:cNvPr id="21" name="Oval 80"/>
            <p:cNvSpPr/>
            <p:nvPr userDrawn="1"/>
          </p:nvSpPr>
          <p:spPr>
            <a:xfrm rot="20504502">
              <a:off x="9326926" y="4274352"/>
              <a:ext cx="314741" cy="312257"/>
            </a:xfrm>
            <a:prstGeom prst="ellipse">
              <a:avLst/>
            </a:prstGeom>
            <a:solidFill>
              <a:schemeClr val="bg1">
                <a:lumMod val="95000"/>
                <a:alpha val="47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white"/>
                </a:solidFill>
              </a:endParaRPr>
            </a:p>
          </p:txBody>
        </p:sp>
        <p:sp>
          <p:nvSpPr>
            <p:cNvPr id="22" name="Donut 88"/>
            <p:cNvSpPr/>
            <p:nvPr userDrawn="1"/>
          </p:nvSpPr>
          <p:spPr>
            <a:xfrm rot="10604502">
              <a:off x="10422388" y="5527806"/>
              <a:ext cx="1326409" cy="1326536"/>
            </a:xfrm>
            <a:prstGeom prst="donut">
              <a:avLst>
                <a:gd name="adj" fmla="val 15926"/>
              </a:avLst>
            </a:prstGeom>
            <a:solidFill>
              <a:schemeClr val="bg1">
                <a:lumMod val="95000"/>
                <a:alpha val="75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black"/>
                </a:solidFill>
              </a:endParaRPr>
            </a:p>
          </p:txBody>
        </p:sp>
        <p:sp>
          <p:nvSpPr>
            <p:cNvPr id="23" name="Donut 89"/>
            <p:cNvSpPr/>
            <p:nvPr userDrawn="1"/>
          </p:nvSpPr>
          <p:spPr>
            <a:xfrm rot="10604502">
              <a:off x="11503545" y="1935752"/>
              <a:ext cx="1040280" cy="1040854"/>
            </a:xfrm>
            <a:prstGeom prst="donut">
              <a:avLst>
                <a:gd name="adj" fmla="val 15926"/>
              </a:avLst>
            </a:prstGeom>
            <a:solidFill>
              <a:schemeClr val="bg1">
                <a:lumMod val="95000"/>
                <a:alpha val="31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black"/>
                </a:solidFill>
              </a:endParaRPr>
            </a:p>
          </p:txBody>
        </p:sp>
        <p:sp>
          <p:nvSpPr>
            <p:cNvPr id="24" name="Oval 90"/>
            <p:cNvSpPr/>
            <p:nvPr userDrawn="1"/>
          </p:nvSpPr>
          <p:spPr>
            <a:xfrm rot="10604502">
              <a:off x="11885729" y="1765230"/>
              <a:ext cx="537513" cy="535929"/>
            </a:xfrm>
            <a:prstGeom prst="ellipse">
              <a:avLst/>
            </a:prstGeom>
            <a:solidFill>
              <a:schemeClr val="bg1">
                <a:lumMod val="95000"/>
                <a:alpha val="47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white"/>
                </a:solidFill>
              </a:endParaRPr>
            </a:p>
          </p:txBody>
        </p:sp>
        <p:sp>
          <p:nvSpPr>
            <p:cNvPr id="25" name="Donut 91"/>
            <p:cNvSpPr/>
            <p:nvPr userDrawn="1"/>
          </p:nvSpPr>
          <p:spPr>
            <a:xfrm rot="10604502">
              <a:off x="9874657" y="3536896"/>
              <a:ext cx="2626248" cy="2624280"/>
            </a:xfrm>
            <a:prstGeom prst="donut">
              <a:avLst>
                <a:gd name="adj" fmla="val 15926"/>
              </a:avLst>
            </a:prstGeom>
            <a:solidFill>
              <a:schemeClr val="bg1">
                <a:lumMod val="95000"/>
                <a:alpha val="13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black"/>
                </a:solidFill>
              </a:endParaRPr>
            </a:p>
          </p:txBody>
        </p:sp>
        <p:sp>
          <p:nvSpPr>
            <p:cNvPr id="26" name="Donut 92"/>
            <p:cNvSpPr/>
            <p:nvPr userDrawn="1"/>
          </p:nvSpPr>
          <p:spPr>
            <a:xfrm rot="10604502">
              <a:off x="10759611" y="3213567"/>
              <a:ext cx="835902" cy="834897"/>
            </a:xfrm>
            <a:prstGeom prst="donut">
              <a:avLst>
                <a:gd name="adj" fmla="val 11712"/>
              </a:avLst>
            </a:prstGeom>
            <a:solidFill>
              <a:schemeClr val="bg1">
                <a:lumMod val="95000"/>
                <a:alpha val="54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black"/>
                </a:solidFill>
              </a:endParaRPr>
            </a:p>
          </p:txBody>
        </p:sp>
        <p:sp>
          <p:nvSpPr>
            <p:cNvPr id="27" name="Donut 93"/>
            <p:cNvSpPr/>
            <p:nvPr userDrawn="1"/>
          </p:nvSpPr>
          <p:spPr>
            <a:xfrm rot="10604502">
              <a:off x="4248152" y="6232043"/>
              <a:ext cx="1075024" cy="1074073"/>
            </a:xfrm>
            <a:prstGeom prst="donut">
              <a:avLst>
                <a:gd name="adj" fmla="val 24020"/>
              </a:avLst>
            </a:prstGeom>
            <a:solidFill>
              <a:schemeClr val="bg1">
                <a:lumMod val="95000"/>
                <a:alpha val="54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black"/>
                </a:solidFill>
              </a:endParaRPr>
            </a:p>
          </p:txBody>
        </p:sp>
        <p:sp>
          <p:nvSpPr>
            <p:cNvPr id="28" name="Oval 94"/>
            <p:cNvSpPr/>
            <p:nvPr userDrawn="1"/>
          </p:nvSpPr>
          <p:spPr>
            <a:xfrm rot="10604502">
              <a:off x="11515807" y="3056331"/>
              <a:ext cx="312697" cy="312257"/>
            </a:xfrm>
            <a:prstGeom prst="ellipse">
              <a:avLst/>
            </a:prstGeom>
            <a:solidFill>
              <a:schemeClr val="bg1">
                <a:lumMod val="95000"/>
                <a:alpha val="47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white"/>
                </a:solidFill>
              </a:endParaRPr>
            </a:p>
          </p:txBody>
        </p:sp>
        <p:sp>
          <p:nvSpPr>
            <p:cNvPr id="29" name="Oval 95"/>
            <p:cNvSpPr/>
            <p:nvPr userDrawn="1"/>
          </p:nvSpPr>
          <p:spPr>
            <a:xfrm rot="10604502">
              <a:off x="8086357" y="6083667"/>
              <a:ext cx="602912" cy="602367"/>
            </a:xfrm>
            <a:prstGeom prst="ellipse">
              <a:avLst/>
            </a:prstGeom>
            <a:solidFill>
              <a:schemeClr val="bg1">
                <a:lumMod val="95000"/>
                <a:alpha val="47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white"/>
                </a:solidFill>
              </a:endParaRPr>
            </a:p>
          </p:txBody>
        </p:sp>
        <p:sp>
          <p:nvSpPr>
            <p:cNvPr id="30" name="Oval 96"/>
            <p:cNvSpPr/>
            <p:nvPr userDrawn="1"/>
          </p:nvSpPr>
          <p:spPr>
            <a:xfrm rot="10604502">
              <a:off x="4658949" y="5687256"/>
              <a:ext cx="312698" cy="312257"/>
            </a:xfrm>
            <a:prstGeom prst="ellipse">
              <a:avLst/>
            </a:prstGeom>
            <a:solidFill>
              <a:schemeClr val="bg1">
                <a:lumMod val="95000"/>
                <a:alpha val="47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white"/>
                </a:solidFill>
              </a:endParaRPr>
            </a:p>
          </p:txBody>
        </p:sp>
      </p:grpSp>
      <p:sp>
        <p:nvSpPr>
          <p:cNvPr id="31" name="Oval 98"/>
          <p:cNvSpPr/>
          <p:nvPr userDrawn="1"/>
        </p:nvSpPr>
        <p:spPr>
          <a:xfrm>
            <a:off x="9342438" y="-160338"/>
            <a:ext cx="709612" cy="655638"/>
          </a:xfrm>
          <a:prstGeom prst="ellipse">
            <a:avLst/>
          </a:prstGeom>
          <a:solidFill>
            <a:srgbClr val="358FCB"/>
          </a:solidFill>
          <a:ln w="698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637AEE72-E941-4ED6-A8EB-B7BF36E50EAE}" type="slidenum">
              <a:rPr lang="id-ID" sz="1400">
                <a:solidFill>
                  <a:prstClr val="white"/>
                </a:solidFill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id-ID" sz="1600" dirty="0">
              <a:solidFill>
                <a:prstClr val="white"/>
              </a:solidFill>
            </a:endParaRPr>
          </a:p>
        </p:txBody>
      </p:sp>
      <p:grpSp>
        <p:nvGrpSpPr>
          <p:cNvPr id="32" name="Group 99"/>
          <p:cNvGrpSpPr/>
          <p:nvPr userDrawn="1"/>
        </p:nvGrpSpPr>
        <p:grpSpPr>
          <a:xfrm>
            <a:off x="9524663" y="6559236"/>
            <a:ext cx="232172" cy="220663"/>
            <a:chOff x="7015550" y="2614882"/>
            <a:chExt cx="214313" cy="220663"/>
          </a:xfrm>
          <a:solidFill>
            <a:srgbClr val="358FCB"/>
          </a:solidFill>
        </p:grpSpPr>
        <p:sp>
          <p:nvSpPr>
            <p:cNvPr id="33" name="Freeform 5">
              <a:hlinkClick r:id="" action="ppaction://hlinkshowjump?jump=nextslide"/>
            </p:cNvPr>
            <p:cNvSpPr>
              <a:spLocks noEditPoints="1"/>
            </p:cNvSpPr>
            <p:nvPr/>
          </p:nvSpPr>
          <p:spPr bwMode="auto">
            <a:xfrm>
              <a:off x="7015550" y="2614882"/>
              <a:ext cx="214313" cy="220663"/>
            </a:xfrm>
            <a:custGeom>
              <a:avLst/>
              <a:gdLst>
                <a:gd name="T0" fmla="*/ 28 w 56"/>
                <a:gd name="T1" fmla="*/ 4 h 56"/>
                <a:gd name="T2" fmla="*/ 52 w 56"/>
                <a:gd name="T3" fmla="*/ 28 h 56"/>
                <a:gd name="T4" fmla="*/ 28 w 56"/>
                <a:gd name="T5" fmla="*/ 52 h 56"/>
                <a:gd name="T6" fmla="*/ 4 w 56"/>
                <a:gd name="T7" fmla="*/ 28 h 56"/>
                <a:gd name="T8" fmla="*/ 28 w 56"/>
                <a:gd name="T9" fmla="*/ 4 h 56"/>
                <a:gd name="T10" fmla="*/ 28 w 56"/>
                <a:gd name="T11" fmla="*/ 0 h 56"/>
                <a:gd name="T12" fmla="*/ 0 w 56"/>
                <a:gd name="T13" fmla="*/ 28 h 56"/>
                <a:gd name="T14" fmla="*/ 28 w 56"/>
                <a:gd name="T15" fmla="*/ 56 h 56"/>
                <a:gd name="T16" fmla="*/ 56 w 56"/>
                <a:gd name="T17" fmla="*/ 28 h 56"/>
                <a:gd name="T18" fmla="*/ 28 w 56"/>
                <a:gd name="T19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" h="56">
                  <a:moveTo>
                    <a:pt x="28" y="4"/>
                  </a:moveTo>
                  <a:cubicBezTo>
                    <a:pt x="41" y="4"/>
                    <a:pt x="52" y="15"/>
                    <a:pt x="52" y="28"/>
                  </a:cubicBezTo>
                  <a:cubicBezTo>
                    <a:pt x="52" y="41"/>
                    <a:pt x="41" y="52"/>
                    <a:pt x="28" y="52"/>
                  </a:cubicBezTo>
                  <a:cubicBezTo>
                    <a:pt x="15" y="52"/>
                    <a:pt x="4" y="41"/>
                    <a:pt x="4" y="28"/>
                  </a:cubicBezTo>
                  <a:cubicBezTo>
                    <a:pt x="4" y="15"/>
                    <a:pt x="15" y="4"/>
                    <a:pt x="28" y="4"/>
                  </a:cubicBezTo>
                  <a:moveTo>
                    <a:pt x="28" y="0"/>
                  </a:moveTo>
                  <a:cubicBezTo>
                    <a:pt x="13" y="0"/>
                    <a:pt x="0" y="13"/>
                    <a:pt x="0" y="28"/>
                  </a:cubicBezTo>
                  <a:cubicBezTo>
                    <a:pt x="0" y="43"/>
                    <a:pt x="13" y="56"/>
                    <a:pt x="28" y="56"/>
                  </a:cubicBezTo>
                  <a:cubicBezTo>
                    <a:pt x="43" y="56"/>
                    <a:pt x="56" y="43"/>
                    <a:pt x="56" y="28"/>
                  </a:cubicBezTo>
                  <a:cubicBezTo>
                    <a:pt x="56" y="13"/>
                    <a:pt x="43" y="0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black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34" name="Freeform 6">
              <a:hlinkClick r:id="" action="ppaction://hlinkshowjump?jump=nextslide"/>
            </p:cNvPr>
            <p:cNvSpPr>
              <a:spLocks/>
            </p:cNvSpPr>
            <p:nvPr/>
          </p:nvSpPr>
          <p:spPr bwMode="auto">
            <a:xfrm>
              <a:off x="7091750" y="2657745"/>
              <a:ext cx="76200" cy="131763"/>
            </a:xfrm>
            <a:custGeom>
              <a:avLst/>
              <a:gdLst>
                <a:gd name="T0" fmla="*/ 0 w 48"/>
                <a:gd name="T1" fmla="*/ 70 h 83"/>
                <a:gd name="T2" fmla="*/ 34 w 48"/>
                <a:gd name="T3" fmla="*/ 40 h 83"/>
                <a:gd name="T4" fmla="*/ 0 w 48"/>
                <a:gd name="T5" fmla="*/ 13 h 83"/>
                <a:gd name="T6" fmla="*/ 0 w 48"/>
                <a:gd name="T7" fmla="*/ 0 h 83"/>
                <a:gd name="T8" fmla="*/ 48 w 48"/>
                <a:gd name="T9" fmla="*/ 40 h 83"/>
                <a:gd name="T10" fmla="*/ 0 w 48"/>
                <a:gd name="T11" fmla="*/ 83 h 83"/>
                <a:gd name="T12" fmla="*/ 0 w 48"/>
                <a:gd name="T13" fmla="*/ 7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83">
                  <a:moveTo>
                    <a:pt x="0" y="70"/>
                  </a:moveTo>
                  <a:lnTo>
                    <a:pt x="34" y="40"/>
                  </a:lnTo>
                  <a:lnTo>
                    <a:pt x="0" y="13"/>
                  </a:lnTo>
                  <a:lnTo>
                    <a:pt x="0" y="0"/>
                  </a:lnTo>
                  <a:lnTo>
                    <a:pt x="48" y="40"/>
                  </a:lnTo>
                  <a:lnTo>
                    <a:pt x="0" y="83"/>
                  </a:lnTo>
                  <a:lnTo>
                    <a:pt x="0" y="7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black"/>
                </a:solidFill>
                <a:latin typeface="Calibri" panose="020F0502020204030204"/>
                <a:cs typeface="+mn-cs"/>
              </a:endParaRPr>
            </a:p>
          </p:txBody>
        </p:sp>
      </p:grpSp>
      <p:grpSp>
        <p:nvGrpSpPr>
          <p:cNvPr id="35" name="Group 102"/>
          <p:cNvGrpSpPr/>
          <p:nvPr userDrawn="1"/>
        </p:nvGrpSpPr>
        <p:grpSpPr>
          <a:xfrm>
            <a:off x="9051593" y="6559236"/>
            <a:ext cx="232172" cy="220663"/>
            <a:chOff x="7395183" y="3832633"/>
            <a:chExt cx="214313" cy="220663"/>
          </a:xfrm>
          <a:solidFill>
            <a:srgbClr val="358FCB"/>
          </a:solidFill>
        </p:grpSpPr>
        <p:sp>
          <p:nvSpPr>
            <p:cNvPr id="36" name="Freeform 7">
              <a:hlinkClick r:id="" action="ppaction://hlinkshowjump?jump=previousslide"/>
            </p:cNvPr>
            <p:cNvSpPr>
              <a:spLocks noEditPoints="1"/>
            </p:cNvSpPr>
            <p:nvPr/>
          </p:nvSpPr>
          <p:spPr bwMode="auto">
            <a:xfrm>
              <a:off x="7395183" y="3832633"/>
              <a:ext cx="214313" cy="220663"/>
            </a:xfrm>
            <a:custGeom>
              <a:avLst/>
              <a:gdLst>
                <a:gd name="T0" fmla="*/ 28 w 56"/>
                <a:gd name="T1" fmla="*/ 4 h 56"/>
                <a:gd name="T2" fmla="*/ 52 w 56"/>
                <a:gd name="T3" fmla="*/ 28 h 56"/>
                <a:gd name="T4" fmla="*/ 28 w 56"/>
                <a:gd name="T5" fmla="*/ 52 h 56"/>
                <a:gd name="T6" fmla="*/ 4 w 56"/>
                <a:gd name="T7" fmla="*/ 28 h 56"/>
                <a:gd name="T8" fmla="*/ 28 w 56"/>
                <a:gd name="T9" fmla="*/ 4 h 56"/>
                <a:gd name="T10" fmla="*/ 28 w 56"/>
                <a:gd name="T11" fmla="*/ 0 h 56"/>
                <a:gd name="T12" fmla="*/ 0 w 56"/>
                <a:gd name="T13" fmla="*/ 28 h 56"/>
                <a:gd name="T14" fmla="*/ 28 w 56"/>
                <a:gd name="T15" fmla="*/ 56 h 56"/>
                <a:gd name="T16" fmla="*/ 56 w 56"/>
                <a:gd name="T17" fmla="*/ 28 h 56"/>
                <a:gd name="T18" fmla="*/ 28 w 56"/>
                <a:gd name="T19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" h="56">
                  <a:moveTo>
                    <a:pt x="28" y="4"/>
                  </a:moveTo>
                  <a:cubicBezTo>
                    <a:pt x="41" y="4"/>
                    <a:pt x="52" y="15"/>
                    <a:pt x="52" y="28"/>
                  </a:cubicBezTo>
                  <a:cubicBezTo>
                    <a:pt x="52" y="41"/>
                    <a:pt x="41" y="52"/>
                    <a:pt x="28" y="52"/>
                  </a:cubicBezTo>
                  <a:cubicBezTo>
                    <a:pt x="15" y="52"/>
                    <a:pt x="4" y="41"/>
                    <a:pt x="4" y="28"/>
                  </a:cubicBezTo>
                  <a:cubicBezTo>
                    <a:pt x="4" y="15"/>
                    <a:pt x="15" y="4"/>
                    <a:pt x="28" y="4"/>
                  </a:cubicBezTo>
                  <a:moveTo>
                    <a:pt x="28" y="0"/>
                  </a:moveTo>
                  <a:cubicBezTo>
                    <a:pt x="13" y="0"/>
                    <a:pt x="0" y="13"/>
                    <a:pt x="0" y="28"/>
                  </a:cubicBezTo>
                  <a:cubicBezTo>
                    <a:pt x="0" y="43"/>
                    <a:pt x="13" y="56"/>
                    <a:pt x="28" y="56"/>
                  </a:cubicBezTo>
                  <a:cubicBezTo>
                    <a:pt x="43" y="56"/>
                    <a:pt x="56" y="43"/>
                    <a:pt x="56" y="28"/>
                  </a:cubicBezTo>
                  <a:cubicBezTo>
                    <a:pt x="56" y="13"/>
                    <a:pt x="43" y="0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black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37" name="Freeform 8">
              <a:hlinkClick r:id="" action="ppaction://hlinkshowjump?jump=previousslide"/>
            </p:cNvPr>
            <p:cNvSpPr>
              <a:spLocks/>
            </p:cNvSpPr>
            <p:nvPr/>
          </p:nvSpPr>
          <p:spPr bwMode="auto">
            <a:xfrm>
              <a:off x="7457096" y="3880258"/>
              <a:ext cx="76200" cy="130175"/>
            </a:xfrm>
            <a:custGeom>
              <a:avLst/>
              <a:gdLst>
                <a:gd name="T0" fmla="*/ 48 w 48"/>
                <a:gd name="T1" fmla="*/ 12 h 82"/>
                <a:gd name="T2" fmla="*/ 14 w 48"/>
                <a:gd name="T3" fmla="*/ 42 h 82"/>
                <a:gd name="T4" fmla="*/ 48 w 48"/>
                <a:gd name="T5" fmla="*/ 70 h 82"/>
                <a:gd name="T6" fmla="*/ 48 w 48"/>
                <a:gd name="T7" fmla="*/ 82 h 82"/>
                <a:gd name="T8" fmla="*/ 0 w 48"/>
                <a:gd name="T9" fmla="*/ 42 h 82"/>
                <a:gd name="T10" fmla="*/ 48 w 48"/>
                <a:gd name="T11" fmla="*/ 0 h 82"/>
                <a:gd name="T12" fmla="*/ 48 w 48"/>
                <a:gd name="T13" fmla="*/ 1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82">
                  <a:moveTo>
                    <a:pt x="48" y="12"/>
                  </a:moveTo>
                  <a:lnTo>
                    <a:pt x="14" y="42"/>
                  </a:lnTo>
                  <a:lnTo>
                    <a:pt x="48" y="70"/>
                  </a:lnTo>
                  <a:lnTo>
                    <a:pt x="48" y="82"/>
                  </a:lnTo>
                  <a:lnTo>
                    <a:pt x="0" y="42"/>
                  </a:lnTo>
                  <a:lnTo>
                    <a:pt x="48" y="0"/>
                  </a:lnTo>
                  <a:lnTo>
                    <a:pt x="48" y="1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black"/>
                </a:solidFill>
                <a:latin typeface="Calibri" panose="020F0502020204030204"/>
                <a:cs typeface="+mn-cs"/>
              </a:endParaRPr>
            </a:p>
          </p:txBody>
        </p:sp>
      </p:grpSp>
      <p:grpSp>
        <p:nvGrpSpPr>
          <p:cNvPr id="38" name="Group 105"/>
          <p:cNvGrpSpPr>
            <a:grpSpLocks/>
          </p:cNvGrpSpPr>
          <p:nvPr userDrawn="1"/>
        </p:nvGrpSpPr>
        <p:grpSpPr bwMode="auto">
          <a:xfrm>
            <a:off x="300038" y="6502400"/>
            <a:ext cx="630237" cy="277813"/>
            <a:chOff x="404977" y="6383122"/>
            <a:chExt cx="582646" cy="276999"/>
          </a:xfrm>
        </p:grpSpPr>
        <p:sp>
          <p:nvSpPr>
            <p:cNvPr id="39" name="TextBox 106"/>
            <p:cNvSpPr txBox="1"/>
            <p:nvPr/>
          </p:nvSpPr>
          <p:spPr>
            <a:xfrm>
              <a:off x="512113" y="6383122"/>
              <a:ext cx="475510" cy="27699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d-ID" b="0" dirty="0">
                  <a:solidFill>
                    <a:prstClr val="white">
                      <a:lumMod val="50000"/>
                    </a:prstClr>
                  </a:solidFill>
                  <a:latin typeface="Raleway" panose="020B0003030101060003" pitchFamily="34" charset="0"/>
                  <a:cs typeface="+mn-cs"/>
                </a:rPr>
                <a:t>MOST</a:t>
              </a:r>
            </a:p>
          </p:txBody>
        </p:sp>
        <p:grpSp>
          <p:nvGrpSpPr>
            <p:cNvPr id="40" name="Group 107"/>
            <p:cNvGrpSpPr>
              <a:grpSpLocks/>
            </p:cNvGrpSpPr>
            <p:nvPr/>
          </p:nvGrpSpPr>
          <p:grpSpPr bwMode="auto">
            <a:xfrm>
              <a:off x="404977" y="6417948"/>
              <a:ext cx="181985" cy="188360"/>
              <a:chOff x="4573215" y="2257423"/>
              <a:chExt cx="841941" cy="871412"/>
            </a:xfrm>
          </p:grpSpPr>
          <p:sp>
            <p:nvSpPr>
              <p:cNvPr id="41" name="Oval 108"/>
              <p:cNvSpPr/>
              <p:nvPr/>
            </p:nvSpPr>
            <p:spPr>
              <a:xfrm>
                <a:off x="4573215" y="2543013"/>
                <a:ext cx="590715" cy="585822"/>
              </a:xfrm>
              <a:prstGeom prst="ellipse">
                <a:avLst/>
              </a:prstGeom>
              <a:solidFill>
                <a:srgbClr val="358FCB">
                  <a:alpha val="70000"/>
                </a:srgb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500" b="0">
                  <a:solidFill>
                    <a:prstClr val="white"/>
                  </a:solidFill>
                </a:endParaRPr>
              </a:p>
            </p:txBody>
          </p:sp>
          <p:sp>
            <p:nvSpPr>
              <p:cNvPr id="42" name="Oval 109"/>
              <p:cNvSpPr/>
              <p:nvPr/>
            </p:nvSpPr>
            <p:spPr>
              <a:xfrm>
                <a:off x="4824437" y="2543013"/>
                <a:ext cx="590719" cy="585822"/>
              </a:xfrm>
              <a:prstGeom prst="ellipse">
                <a:avLst/>
              </a:prstGeom>
              <a:solidFill>
                <a:srgbClr val="358FCB">
                  <a:alpha val="70000"/>
                </a:srgb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500" b="0">
                  <a:solidFill>
                    <a:prstClr val="white"/>
                  </a:solidFill>
                </a:endParaRPr>
              </a:p>
            </p:txBody>
          </p:sp>
          <p:sp>
            <p:nvSpPr>
              <p:cNvPr id="43" name="Oval 110"/>
              <p:cNvSpPr/>
              <p:nvPr/>
            </p:nvSpPr>
            <p:spPr>
              <a:xfrm>
                <a:off x="4695432" y="2257423"/>
                <a:ext cx="597507" cy="585822"/>
              </a:xfrm>
              <a:prstGeom prst="ellipse">
                <a:avLst/>
              </a:prstGeom>
              <a:solidFill>
                <a:srgbClr val="358FCB">
                  <a:alpha val="70000"/>
                </a:srgb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500" b="0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44" name="Group 111"/>
          <p:cNvGrpSpPr>
            <a:grpSpLocks/>
          </p:cNvGrpSpPr>
          <p:nvPr userDrawn="1"/>
        </p:nvGrpSpPr>
        <p:grpSpPr bwMode="auto">
          <a:xfrm rot="-5400000">
            <a:off x="373857" y="1475581"/>
            <a:ext cx="382588" cy="53975"/>
            <a:chOff x="2013527" y="1616364"/>
            <a:chExt cx="576928" cy="101600"/>
          </a:xfrm>
        </p:grpSpPr>
        <p:sp>
          <p:nvSpPr>
            <p:cNvPr id="45" name="Oval 112"/>
            <p:cNvSpPr/>
            <p:nvPr userDrawn="1"/>
          </p:nvSpPr>
          <p:spPr>
            <a:xfrm>
              <a:off x="1996770" y="1616363"/>
              <a:ext cx="100543" cy="101600"/>
            </a:xfrm>
            <a:prstGeom prst="ellipse">
              <a:avLst/>
            </a:prstGeom>
            <a:solidFill>
              <a:srgbClr val="358FCB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 b="0">
                <a:solidFill>
                  <a:prstClr val="white"/>
                </a:solidFill>
              </a:endParaRPr>
            </a:p>
          </p:txBody>
        </p:sp>
        <p:sp>
          <p:nvSpPr>
            <p:cNvPr id="46" name="Oval 113"/>
            <p:cNvSpPr/>
            <p:nvPr userDrawn="1"/>
          </p:nvSpPr>
          <p:spPr>
            <a:xfrm>
              <a:off x="2116464" y="1616363"/>
              <a:ext cx="100543" cy="101600"/>
            </a:xfrm>
            <a:prstGeom prst="ellipse">
              <a:avLst/>
            </a:prstGeom>
            <a:solidFill>
              <a:srgbClr val="358FCB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 b="0">
                <a:solidFill>
                  <a:prstClr val="white"/>
                </a:solidFill>
              </a:endParaRPr>
            </a:p>
          </p:txBody>
        </p:sp>
        <p:sp>
          <p:nvSpPr>
            <p:cNvPr id="47" name="Oval 114"/>
            <p:cNvSpPr/>
            <p:nvPr userDrawn="1"/>
          </p:nvSpPr>
          <p:spPr>
            <a:xfrm>
              <a:off x="2250523" y="1616364"/>
              <a:ext cx="102936" cy="101600"/>
            </a:xfrm>
            <a:prstGeom prst="ellipse">
              <a:avLst/>
            </a:prstGeom>
            <a:solidFill>
              <a:srgbClr val="358FCB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 b="0">
                <a:solidFill>
                  <a:prstClr val="white"/>
                </a:solidFill>
              </a:endParaRPr>
            </a:p>
          </p:txBody>
        </p:sp>
        <p:sp>
          <p:nvSpPr>
            <p:cNvPr id="48" name="Oval 115"/>
            <p:cNvSpPr/>
            <p:nvPr userDrawn="1"/>
          </p:nvSpPr>
          <p:spPr>
            <a:xfrm>
              <a:off x="2353458" y="1616363"/>
              <a:ext cx="100543" cy="101600"/>
            </a:xfrm>
            <a:prstGeom prst="ellipse">
              <a:avLst/>
            </a:prstGeom>
            <a:solidFill>
              <a:srgbClr val="358FCB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 b="0">
                <a:solidFill>
                  <a:prstClr val="white"/>
                </a:solidFill>
              </a:endParaRPr>
            </a:p>
          </p:txBody>
        </p:sp>
        <p:sp>
          <p:nvSpPr>
            <p:cNvPr id="49" name="Oval 116"/>
            <p:cNvSpPr/>
            <p:nvPr userDrawn="1"/>
          </p:nvSpPr>
          <p:spPr>
            <a:xfrm>
              <a:off x="2473153" y="1616363"/>
              <a:ext cx="100543" cy="101600"/>
            </a:xfrm>
            <a:prstGeom prst="ellipse">
              <a:avLst/>
            </a:prstGeom>
            <a:solidFill>
              <a:srgbClr val="358F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 b="0">
                <a:solidFill>
                  <a:prstClr val="white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5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AD1B71-E1A2-4433-A57F-29E4D8681F1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Blank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3"/>
          <p:cNvGrpSpPr>
            <a:grpSpLocks/>
          </p:cNvGrpSpPr>
          <p:nvPr userDrawn="1"/>
        </p:nvGrpSpPr>
        <p:grpSpPr bwMode="auto">
          <a:xfrm>
            <a:off x="3568700" y="2989263"/>
            <a:ext cx="6783388" cy="4741862"/>
            <a:chOff x="3943629" y="1765230"/>
            <a:chExt cx="8733041" cy="6614959"/>
          </a:xfrm>
        </p:grpSpPr>
        <p:sp>
          <p:nvSpPr>
            <p:cNvPr id="3" name="Donut 44"/>
            <p:cNvSpPr/>
            <p:nvPr userDrawn="1"/>
          </p:nvSpPr>
          <p:spPr>
            <a:xfrm rot="6104502">
              <a:off x="10513188" y="4182510"/>
              <a:ext cx="1328750" cy="1326408"/>
            </a:xfrm>
            <a:prstGeom prst="donut">
              <a:avLst>
                <a:gd name="adj" fmla="val 15926"/>
              </a:avLst>
            </a:prstGeom>
            <a:solidFill>
              <a:schemeClr val="bg1">
                <a:lumMod val="95000"/>
                <a:alpha val="75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black"/>
                </a:solidFill>
              </a:endParaRPr>
            </a:p>
          </p:txBody>
        </p:sp>
        <p:sp>
          <p:nvSpPr>
            <p:cNvPr id="4" name="Donut 45"/>
            <p:cNvSpPr/>
            <p:nvPr userDrawn="1"/>
          </p:nvSpPr>
          <p:spPr>
            <a:xfrm rot="6104502">
              <a:off x="11633975" y="3231655"/>
              <a:ext cx="1043068" cy="1042324"/>
            </a:xfrm>
            <a:prstGeom prst="donut">
              <a:avLst>
                <a:gd name="adj" fmla="val 15926"/>
              </a:avLst>
            </a:prstGeom>
            <a:solidFill>
              <a:schemeClr val="bg1">
                <a:lumMod val="95000"/>
                <a:alpha val="31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black"/>
                </a:solidFill>
              </a:endParaRPr>
            </a:p>
          </p:txBody>
        </p:sp>
        <p:sp>
          <p:nvSpPr>
            <p:cNvPr id="5" name="Donut 46"/>
            <p:cNvSpPr/>
            <p:nvPr userDrawn="1"/>
          </p:nvSpPr>
          <p:spPr>
            <a:xfrm rot="6104502">
              <a:off x="4885685" y="5753818"/>
              <a:ext cx="2626496" cy="2626247"/>
            </a:xfrm>
            <a:prstGeom prst="donut">
              <a:avLst>
                <a:gd name="adj" fmla="val 15926"/>
              </a:avLst>
            </a:prstGeom>
            <a:solidFill>
              <a:schemeClr val="bg1">
                <a:lumMod val="95000"/>
                <a:alpha val="13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black"/>
                </a:solidFill>
              </a:endParaRPr>
            </a:p>
          </p:txBody>
        </p:sp>
        <p:sp>
          <p:nvSpPr>
            <p:cNvPr id="6" name="Donut 47"/>
            <p:cNvSpPr/>
            <p:nvPr userDrawn="1"/>
          </p:nvSpPr>
          <p:spPr>
            <a:xfrm rot="6104502">
              <a:off x="9890376" y="6327903"/>
              <a:ext cx="1076287" cy="1075024"/>
            </a:xfrm>
            <a:prstGeom prst="donut">
              <a:avLst>
                <a:gd name="adj" fmla="val 11712"/>
              </a:avLst>
            </a:prstGeom>
            <a:solidFill>
              <a:schemeClr val="bg1">
                <a:lumMod val="95000"/>
                <a:alpha val="54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black"/>
                </a:solidFill>
              </a:endParaRPr>
            </a:p>
          </p:txBody>
        </p:sp>
        <p:sp>
          <p:nvSpPr>
            <p:cNvPr id="7" name="Donut 48"/>
            <p:cNvSpPr/>
            <p:nvPr userDrawn="1"/>
          </p:nvSpPr>
          <p:spPr>
            <a:xfrm rot="6104502">
              <a:off x="11281275" y="2772362"/>
              <a:ext cx="834899" cy="835904"/>
            </a:xfrm>
            <a:prstGeom prst="donut">
              <a:avLst>
                <a:gd name="adj" fmla="val 11712"/>
              </a:avLst>
            </a:prstGeom>
            <a:solidFill>
              <a:schemeClr val="bg1">
                <a:lumMod val="95000"/>
                <a:alpha val="54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black"/>
                </a:solidFill>
              </a:endParaRPr>
            </a:p>
          </p:txBody>
        </p:sp>
        <p:sp>
          <p:nvSpPr>
            <p:cNvPr id="8" name="Oval 49"/>
            <p:cNvSpPr/>
            <p:nvPr userDrawn="1"/>
          </p:nvSpPr>
          <p:spPr>
            <a:xfrm rot="6104502">
              <a:off x="11256522" y="4096911"/>
              <a:ext cx="602367" cy="602914"/>
            </a:xfrm>
            <a:prstGeom prst="ellipse">
              <a:avLst/>
            </a:prstGeom>
            <a:solidFill>
              <a:schemeClr val="bg1">
                <a:lumMod val="95000"/>
                <a:alpha val="47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white"/>
                </a:solidFill>
              </a:endParaRPr>
            </a:p>
          </p:txBody>
        </p:sp>
        <p:sp>
          <p:nvSpPr>
            <p:cNvPr id="9" name="Oval 50"/>
            <p:cNvSpPr/>
            <p:nvPr userDrawn="1"/>
          </p:nvSpPr>
          <p:spPr>
            <a:xfrm rot="6104502">
              <a:off x="10987627" y="3411552"/>
              <a:ext cx="314471" cy="312697"/>
            </a:xfrm>
            <a:prstGeom prst="ellipse">
              <a:avLst/>
            </a:prstGeom>
            <a:solidFill>
              <a:schemeClr val="bg1">
                <a:lumMod val="95000"/>
                <a:alpha val="47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white"/>
                </a:solidFill>
              </a:endParaRPr>
            </a:p>
          </p:txBody>
        </p:sp>
        <p:sp>
          <p:nvSpPr>
            <p:cNvPr id="10" name="Donut 51"/>
            <p:cNvSpPr/>
            <p:nvPr userDrawn="1"/>
          </p:nvSpPr>
          <p:spPr>
            <a:xfrm rot="20504502">
              <a:off x="8157888" y="4967517"/>
              <a:ext cx="1778082" cy="1778310"/>
            </a:xfrm>
            <a:prstGeom prst="donut">
              <a:avLst>
                <a:gd name="adj" fmla="val 15926"/>
              </a:avLst>
            </a:prstGeom>
            <a:solidFill>
              <a:schemeClr val="bg1">
                <a:lumMod val="95000"/>
                <a:alpha val="42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black"/>
                </a:solidFill>
              </a:endParaRPr>
            </a:p>
          </p:txBody>
        </p:sp>
        <p:sp>
          <p:nvSpPr>
            <p:cNvPr id="11" name="Donut 52"/>
            <p:cNvSpPr/>
            <p:nvPr userDrawn="1"/>
          </p:nvSpPr>
          <p:spPr>
            <a:xfrm rot="20504502">
              <a:off x="5966964" y="5516734"/>
              <a:ext cx="1328452" cy="1328750"/>
            </a:xfrm>
            <a:prstGeom prst="donut">
              <a:avLst>
                <a:gd name="adj" fmla="val 15926"/>
              </a:avLst>
            </a:prstGeom>
            <a:solidFill>
              <a:schemeClr val="bg1">
                <a:lumMod val="95000"/>
                <a:alpha val="75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black"/>
                </a:solidFill>
              </a:endParaRPr>
            </a:p>
          </p:txBody>
        </p:sp>
        <p:sp>
          <p:nvSpPr>
            <p:cNvPr id="12" name="Oval 53"/>
            <p:cNvSpPr/>
            <p:nvPr userDrawn="1"/>
          </p:nvSpPr>
          <p:spPr>
            <a:xfrm rot="20504502">
              <a:off x="7105346" y="6039375"/>
              <a:ext cx="688751" cy="688735"/>
            </a:xfrm>
            <a:prstGeom prst="ellipse">
              <a:avLst/>
            </a:prstGeom>
            <a:solidFill>
              <a:schemeClr val="bg1">
                <a:lumMod val="95000"/>
                <a:alpha val="39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white"/>
                </a:solidFill>
              </a:endParaRPr>
            </a:p>
          </p:txBody>
        </p:sp>
        <p:sp>
          <p:nvSpPr>
            <p:cNvPr id="13" name="Oval 54"/>
            <p:cNvSpPr/>
            <p:nvPr userDrawn="1"/>
          </p:nvSpPr>
          <p:spPr>
            <a:xfrm rot="20504502">
              <a:off x="8828246" y="4697338"/>
              <a:ext cx="535468" cy="535929"/>
            </a:xfrm>
            <a:prstGeom prst="ellipse">
              <a:avLst/>
            </a:prstGeom>
            <a:solidFill>
              <a:schemeClr val="bg1">
                <a:lumMod val="95000"/>
                <a:alpha val="47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white"/>
                </a:solidFill>
              </a:endParaRPr>
            </a:p>
          </p:txBody>
        </p:sp>
        <p:sp>
          <p:nvSpPr>
            <p:cNvPr id="14" name="Donut 55"/>
            <p:cNvSpPr/>
            <p:nvPr userDrawn="1"/>
          </p:nvSpPr>
          <p:spPr>
            <a:xfrm rot="20504502">
              <a:off x="7272935" y="5138039"/>
              <a:ext cx="2626247" cy="2626496"/>
            </a:xfrm>
            <a:prstGeom prst="donut">
              <a:avLst>
                <a:gd name="adj" fmla="val 15926"/>
              </a:avLst>
            </a:prstGeom>
            <a:solidFill>
              <a:schemeClr val="bg1">
                <a:lumMod val="95000"/>
                <a:alpha val="13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black"/>
                </a:solidFill>
              </a:endParaRPr>
            </a:p>
          </p:txBody>
        </p:sp>
        <p:sp>
          <p:nvSpPr>
            <p:cNvPr id="15" name="Donut 56"/>
            <p:cNvSpPr/>
            <p:nvPr userDrawn="1"/>
          </p:nvSpPr>
          <p:spPr>
            <a:xfrm rot="20504502">
              <a:off x="9359626" y="5596459"/>
              <a:ext cx="1075024" cy="1074072"/>
            </a:xfrm>
            <a:prstGeom prst="donut">
              <a:avLst>
                <a:gd name="adj" fmla="val 11712"/>
              </a:avLst>
            </a:prstGeom>
            <a:solidFill>
              <a:schemeClr val="bg1">
                <a:lumMod val="95000"/>
                <a:alpha val="54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black"/>
                </a:solidFill>
              </a:endParaRPr>
            </a:p>
          </p:txBody>
        </p:sp>
        <p:sp>
          <p:nvSpPr>
            <p:cNvPr id="16" name="Donut 57"/>
            <p:cNvSpPr/>
            <p:nvPr userDrawn="1"/>
          </p:nvSpPr>
          <p:spPr>
            <a:xfrm rot="20504502">
              <a:off x="9482253" y="4659689"/>
              <a:ext cx="835904" cy="834899"/>
            </a:xfrm>
            <a:prstGeom prst="donut">
              <a:avLst>
                <a:gd name="adj" fmla="val 11712"/>
              </a:avLst>
            </a:prstGeom>
            <a:solidFill>
              <a:schemeClr val="bg1">
                <a:lumMod val="95000"/>
                <a:alpha val="54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black"/>
                </a:solidFill>
              </a:endParaRPr>
            </a:p>
          </p:txBody>
        </p:sp>
        <p:sp>
          <p:nvSpPr>
            <p:cNvPr id="17" name="Donut 58"/>
            <p:cNvSpPr/>
            <p:nvPr userDrawn="1"/>
          </p:nvSpPr>
          <p:spPr>
            <a:xfrm rot="20504502">
              <a:off x="11145884" y="5868852"/>
              <a:ext cx="1075024" cy="1074073"/>
            </a:xfrm>
            <a:prstGeom prst="donut">
              <a:avLst>
                <a:gd name="adj" fmla="val 24020"/>
              </a:avLst>
            </a:prstGeom>
            <a:solidFill>
              <a:schemeClr val="bg1">
                <a:lumMod val="95000"/>
                <a:alpha val="54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black"/>
                </a:solidFill>
              </a:endParaRPr>
            </a:p>
          </p:txBody>
        </p:sp>
        <p:sp>
          <p:nvSpPr>
            <p:cNvPr id="18" name="Oval 59"/>
            <p:cNvSpPr/>
            <p:nvPr userDrawn="1"/>
          </p:nvSpPr>
          <p:spPr>
            <a:xfrm rot="20504502">
              <a:off x="7238190" y="5016238"/>
              <a:ext cx="312698" cy="314471"/>
            </a:xfrm>
            <a:prstGeom prst="ellipse">
              <a:avLst/>
            </a:prstGeom>
            <a:solidFill>
              <a:schemeClr val="bg1">
                <a:lumMod val="95000"/>
                <a:alpha val="47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white"/>
                </a:solidFill>
              </a:endParaRPr>
            </a:p>
          </p:txBody>
        </p:sp>
        <p:sp>
          <p:nvSpPr>
            <p:cNvPr id="19" name="Oval 60"/>
            <p:cNvSpPr/>
            <p:nvPr userDrawn="1"/>
          </p:nvSpPr>
          <p:spPr>
            <a:xfrm rot="20504502">
              <a:off x="3943629" y="6130173"/>
              <a:ext cx="602914" cy="602367"/>
            </a:xfrm>
            <a:prstGeom prst="ellipse">
              <a:avLst/>
            </a:prstGeom>
            <a:solidFill>
              <a:schemeClr val="bg1">
                <a:lumMod val="95000"/>
                <a:alpha val="47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white"/>
                </a:solidFill>
              </a:endParaRPr>
            </a:p>
          </p:txBody>
        </p:sp>
        <p:sp>
          <p:nvSpPr>
            <p:cNvPr id="20" name="Oval 61"/>
            <p:cNvSpPr/>
            <p:nvPr userDrawn="1"/>
          </p:nvSpPr>
          <p:spPr>
            <a:xfrm rot="20504502">
              <a:off x="6479951" y="5990655"/>
              <a:ext cx="312697" cy="312256"/>
            </a:xfrm>
            <a:prstGeom prst="ellipse">
              <a:avLst/>
            </a:prstGeom>
            <a:solidFill>
              <a:schemeClr val="bg1">
                <a:lumMod val="95000"/>
                <a:alpha val="47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white"/>
                </a:solidFill>
              </a:endParaRPr>
            </a:p>
          </p:txBody>
        </p:sp>
        <p:sp>
          <p:nvSpPr>
            <p:cNvPr id="21" name="Oval 62"/>
            <p:cNvSpPr/>
            <p:nvPr userDrawn="1"/>
          </p:nvSpPr>
          <p:spPr>
            <a:xfrm rot="20504502">
              <a:off x="9326926" y="4274352"/>
              <a:ext cx="314741" cy="312257"/>
            </a:xfrm>
            <a:prstGeom prst="ellipse">
              <a:avLst/>
            </a:prstGeom>
            <a:solidFill>
              <a:schemeClr val="bg1">
                <a:lumMod val="95000"/>
                <a:alpha val="47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white"/>
                </a:solidFill>
              </a:endParaRPr>
            </a:p>
          </p:txBody>
        </p:sp>
        <p:sp>
          <p:nvSpPr>
            <p:cNvPr id="22" name="Donut 63"/>
            <p:cNvSpPr/>
            <p:nvPr userDrawn="1"/>
          </p:nvSpPr>
          <p:spPr>
            <a:xfrm rot="10604502">
              <a:off x="10422388" y="5527806"/>
              <a:ext cx="1326409" cy="1326536"/>
            </a:xfrm>
            <a:prstGeom prst="donut">
              <a:avLst>
                <a:gd name="adj" fmla="val 15926"/>
              </a:avLst>
            </a:prstGeom>
            <a:solidFill>
              <a:schemeClr val="bg1">
                <a:lumMod val="95000"/>
                <a:alpha val="75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black"/>
                </a:solidFill>
              </a:endParaRPr>
            </a:p>
          </p:txBody>
        </p:sp>
        <p:sp>
          <p:nvSpPr>
            <p:cNvPr id="23" name="Donut 64"/>
            <p:cNvSpPr/>
            <p:nvPr userDrawn="1"/>
          </p:nvSpPr>
          <p:spPr>
            <a:xfrm rot="10604502">
              <a:off x="11503545" y="1935752"/>
              <a:ext cx="1040280" cy="1040854"/>
            </a:xfrm>
            <a:prstGeom prst="donut">
              <a:avLst>
                <a:gd name="adj" fmla="val 15926"/>
              </a:avLst>
            </a:prstGeom>
            <a:solidFill>
              <a:schemeClr val="bg1">
                <a:lumMod val="95000"/>
                <a:alpha val="31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black"/>
                </a:solidFill>
              </a:endParaRPr>
            </a:p>
          </p:txBody>
        </p:sp>
        <p:sp>
          <p:nvSpPr>
            <p:cNvPr id="24" name="Oval 65"/>
            <p:cNvSpPr/>
            <p:nvPr userDrawn="1"/>
          </p:nvSpPr>
          <p:spPr>
            <a:xfrm rot="10604502">
              <a:off x="11885729" y="1765230"/>
              <a:ext cx="537513" cy="535929"/>
            </a:xfrm>
            <a:prstGeom prst="ellipse">
              <a:avLst/>
            </a:prstGeom>
            <a:solidFill>
              <a:schemeClr val="bg1">
                <a:lumMod val="95000"/>
                <a:alpha val="47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white"/>
                </a:solidFill>
              </a:endParaRPr>
            </a:p>
          </p:txBody>
        </p:sp>
        <p:sp>
          <p:nvSpPr>
            <p:cNvPr id="25" name="Donut 66"/>
            <p:cNvSpPr/>
            <p:nvPr userDrawn="1"/>
          </p:nvSpPr>
          <p:spPr>
            <a:xfrm rot="10604502">
              <a:off x="9874657" y="3536896"/>
              <a:ext cx="2626248" cy="2624280"/>
            </a:xfrm>
            <a:prstGeom prst="donut">
              <a:avLst>
                <a:gd name="adj" fmla="val 15926"/>
              </a:avLst>
            </a:prstGeom>
            <a:solidFill>
              <a:schemeClr val="bg1">
                <a:lumMod val="95000"/>
                <a:alpha val="13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black"/>
                </a:solidFill>
              </a:endParaRPr>
            </a:p>
          </p:txBody>
        </p:sp>
        <p:sp>
          <p:nvSpPr>
            <p:cNvPr id="26" name="Donut 67"/>
            <p:cNvSpPr/>
            <p:nvPr userDrawn="1"/>
          </p:nvSpPr>
          <p:spPr>
            <a:xfrm rot="10604502">
              <a:off x="10759611" y="3213567"/>
              <a:ext cx="835902" cy="834897"/>
            </a:xfrm>
            <a:prstGeom prst="donut">
              <a:avLst>
                <a:gd name="adj" fmla="val 11712"/>
              </a:avLst>
            </a:prstGeom>
            <a:solidFill>
              <a:schemeClr val="bg1">
                <a:lumMod val="95000"/>
                <a:alpha val="54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black"/>
                </a:solidFill>
              </a:endParaRPr>
            </a:p>
          </p:txBody>
        </p:sp>
        <p:sp>
          <p:nvSpPr>
            <p:cNvPr id="27" name="Donut 68"/>
            <p:cNvSpPr/>
            <p:nvPr userDrawn="1"/>
          </p:nvSpPr>
          <p:spPr>
            <a:xfrm rot="10604502">
              <a:off x="4248152" y="6232043"/>
              <a:ext cx="1075024" cy="1074073"/>
            </a:xfrm>
            <a:prstGeom prst="donut">
              <a:avLst>
                <a:gd name="adj" fmla="val 24020"/>
              </a:avLst>
            </a:prstGeom>
            <a:solidFill>
              <a:schemeClr val="bg1">
                <a:lumMod val="95000"/>
                <a:alpha val="54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black"/>
                </a:solidFill>
              </a:endParaRPr>
            </a:p>
          </p:txBody>
        </p:sp>
        <p:sp>
          <p:nvSpPr>
            <p:cNvPr id="28" name="Oval 69"/>
            <p:cNvSpPr/>
            <p:nvPr userDrawn="1"/>
          </p:nvSpPr>
          <p:spPr>
            <a:xfrm rot="10604502">
              <a:off x="11515807" y="3056331"/>
              <a:ext cx="312697" cy="312257"/>
            </a:xfrm>
            <a:prstGeom prst="ellipse">
              <a:avLst/>
            </a:prstGeom>
            <a:solidFill>
              <a:schemeClr val="bg1">
                <a:lumMod val="95000"/>
                <a:alpha val="47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white"/>
                </a:solidFill>
              </a:endParaRPr>
            </a:p>
          </p:txBody>
        </p:sp>
        <p:sp>
          <p:nvSpPr>
            <p:cNvPr id="29" name="Oval 70"/>
            <p:cNvSpPr/>
            <p:nvPr userDrawn="1"/>
          </p:nvSpPr>
          <p:spPr>
            <a:xfrm rot="10604502">
              <a:off x="8086357" y="6083667"/>
              <a:ext cx="602912" cy="602367"/>
            </a:xfrm>
            <a:prstGeom prst="ellipse">
              <a:avLst/>
            </a:prstGeom>
            <a:solidFill>
              <a:schemeClr val="bg1">
                <a:lumMod val="95000"/>
                <a:alpha val="47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white"/>
                </a:solidFill>
              </a:endParaRPr>
            </a:p>
          </p:txBody>
        </p:sp>
        <p:sp>
          <p:nvSpPr>
            <p:cNvPr id="30" name="Oval 71"/>
            <p:cNvSpPr/>
            <p:nvPr userDrawn="1"/>
          </p:nvSpPr>
          <p:spPr>
            <a:xfrm rot="10604502">
              <a:off x="4658949" y="5687256"/>
              <a:ext cx="312698" cy="312257"/>
            </a:xfrm>
            <a:prstGeom prst="ellipse">
              <a:avLst/>
            </a:prstGeom>
            <a:solidFill>
              <a:schemeClr val="bg1">
                <a:lumMod val="95000"/>
                <a:alpha val="47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white"/>
                </a:solidFill>
              </a:endParaRPr>
            </a:p>
          </p:txBody>
        </p:sp>
      </p:grpSp>
      <p:sp>
        <p:nvSpPr>
          <p:cNvPr id="31" name="Oval 73"/>
          <p:cNvSpPr/>
          <p:nvPr userDrawn="1"/>
        </p:nvSpPr>
        <p:spPr>
          <a:xfrm>
            <a:off x="9342438" y="-160338"/>
            <a:ext cx="709612" cy="655638"/>
          </a:xfrm>
          <a:prstGeom prst="ellipse">
            <a:avLst/>
          </a:prstGeom>
          <a:solidFill>
            <a:srgbClr val="358FCB"/>
          </a:solidFill>
          <a:ln w="698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28C6F1DF-DC03-459C-83C8-79D892C95B66}" type="slidenum">
              <a:rPr lang="id-ID" sz="1400">
                <a:solidFill>
                  <a:prstClr val="white"/>
                </a:solidFill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id-ID" sz="1600" dirty="0">
              <a:solidFill>
                <a:prstClr val="white"/>
              </a:solidFill>
            </a:endParaRPr>
          </a:p>
        </p:txBody>
      </p:sp>
      <p:grpSp>
        <p:nvGrpSpPr>
          <p:cNvPr id="32" name="Group 74"/>
          <p:cNvGrpSpPr/>
          <p:nvPr userDrawn="1"/>
        </p:nvGrpSpPr>
        <p:grpSpPr>
          <a:xfrm>
            <a:off x="9524663" y="6559236"/>
            <a:ext cx="232172" cy="220663"/>
            <a:chOff x="7015550" y="2614882"/>
            <a:chExt cx="214313" cy="220663"/>
          </a:xfrm>
          <a:solidFill>
            <a:srgbClr val="358FCB"/>
          </a:solidFill>
        </p:grpSpPr>
        <p:sp>
          <p:nvSpPr>
            <p:cNvPr id="33" name="Freeform 5">
              <a:hlinkClick r:id="" action="ppaction://hlinkshowjump?jump=nextslide"/>
            </p:cNvPr>
            <p:cNvSpPr>
              <a:spLocks noEditPoints="1"/>
            </p:cNvSpPr>
            <p:nvPr/>
          </p:nvSpPr>
          <p:spPr bwMode="auto">
            <a:xfrm>
              <a:off x="7015550" y="2614882"/>
              <a:ext cx="214313" cy="220663"/>
            </a:xfrm>
            <a:custGeom>
              <a:avLst/>
              <a:gdLst>
                <a:gd name="T0" fmla="*/ 28 w 56"/>
                <a:gd name="T1" fmla="*/ 4 h 56"/>
                <a:gd name="T2" fmla="*/ 52 w 56"/>
                <a:gd name="T3" fmla="*/ 28 h 56"/>
                <a:gd name="T4" fmla="*/ 28 w 56"/>
                <a:gd name="T5" fmla="*/ 52 h 56"/>
                <a:gd name="T6" fmla="*/ 4 w 56"/>
                <a:gd name="T7" fmla="*/ 28 h 56"/>
                <a:gd name="T8" fmla="*/ 28 w 56"/>
                <a:gd name="T9" fmla="*/ 4 h 56"/>
                <a:gd name="T10" fmla="*/ 28 w 56"/>
                <a:gd name="T11" fmla="*/ 0 h 56"/>
                <a:gd name="T12" fmla="*/ 0 w 56"/>
                <a:gd name="T13" fmla="*/ 28 h 56"/>
                <a:gd name="T14" fmla="*/ 28 w 56"/>
                <a:gd name="T15" fmla="*/ 56 h 56"/>
                <a:gd name="T16" fmla="*/ 56 w 56"/>
                <a:gd name="T17" fmla="*/ 28 h 56"/>
                <a:gd name="T18" fmla="*/ 28 w 56"/>
                <a:gd name="T19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" h="56">
                  <a:moveTo>
                    <a:pt x="28" y="4"/>
                  </a:moveTo>
                  <a:cubicBezTo>
                    <a:pt x="41" y="4"/>
                    <a:pt x="52" y="15"/>
                    <a:pt x="52" y="28"/>
                  </a:cubicBezTo>
                  <a:cubicBezTo>
                    <a:pt x="52" y="41"/>
                    <a:pt x="41" y="52"/>
                    <a:pt x="28" y="52"/>
                  </a:cubicBezTo>
                  <a:cubicBezTo>
                    <a:pt x="15" y="52"/>
                    <a:pt x="4" y="41"/>
                    <a:pt x="4" y="28"/>
                  </a:cubicBezTo>
                  <a:cubicBezTo>
                    <a:pt x="4" y="15"/>
                    <a:pt x="15" y="4"/>
                    <a:pt x="28" y="4"/>
                  </a:cubicBezTo>
                  <a:moveTo>
                    <a:pt x="28" y="0"/>
                  </a:moveTo>
                  <a:cubicBezTo>
                    <a:pt x="13" y="0"/>
                    <a:pt x="0" y="13"/>
                    <a:pt x="0" y="28"/>
                  </a:cubicBezTo>
                  <a:cubicBezTo>
                    <a:pt x="0" y="43"/>
                    <a:pt x="13" y="56"/>
                    <a:pt x="28" y="56"/>
                  </a:cubicBezTo>
                  <a:cubicBezTo>
                    <a:pt x="43" y="56"/>
                    <a:pt x="56" y="43"/>
                    <a:pt x="56" y="28"/>
                  </a:cubicBezTo>
                  <a:cubicBezTo>
                    <a:pt x="56" y="13"/>
                    <a:pt x="43" y="0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black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34" name="Freeform 6">
              <a:hlinkClick r:id="" action="ppaction://hlinkshowjump?jump=nextslide"/>
            </p:cNvPr>
            <p:cNvSpPr>
              <a:spLocks/>
            </p:cNvSpPr>
            <p:nvPr/>
          </p:nvSpPr>
          <p:spPr bwMode="auto">
            <a:xfrm>
              <a:off x="7091750" y="2657745"/>
              <a:ext cx="76200" cy="131763"/>
            </a:xfrm>
            <a:custGeom>
              <a:avLst/>
              <a:gdLst>
                <a:gd name="T0" fmla="*/ 0 w 48"/>
                <a:gd name="T1" fmla="*/ 70 h 83"/>
                <a:gd name="T2" fmla="*/ 34 w 48"/>
                <a:gd name="T3" fmla="*/ 40 h 83"/>
                <a:gd name="T4" fmla="*/ 0 w 48"/>
                <a:gd name="T5" fmla="*/ 13 h 83"/>
                <a:gd name="T6" fmla="*/ 0 w 48"/>
                <a:gd name="T7" fmla="*/ 0 h 83"/>
                <a:gd name="T8" fmla="*/ 48 w 48"/>
                <a:gd name="T9" fmla="*/ 40 h 83"/>
                <a:gd name="T10" fmla="*/ 0 w 48"/>
                <a:gd name="T11" fmla="*/ 83 h 83"/>
                <a:gd name="T12" fmla="*/ 0 w 48"/>
                <a:gd name="T13" fmla="*/ 7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83">
                  <a:moveTo>
                    <a:pt x="0" y="70"/>
                  </a:moveTo>
                  <a:lnTo>
                    <a:pt x="34" y="40"/>
                  </a:lnTo>
                  <a:lnTo>
                    <a:pt x="0" y="13"/>
                  </a:lnTo>
                  <a:lnTo>
                    <a:pt x="0" y="0"/>
                  </a:lnTo>
                  <a:lnTo>
                    <a:pt x="48" y="40"/>
                  </a:lnTo>
                  <a:lnTo>
                    <a:pt x="0" y="83"/>
                  </a:lnTo>
                  <a:lnTo>
                    <a:pt x="0" y="7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black"/>
                </a:solidFill>
                <a:latin typeface="Calibri" panose="020F0502020204030204"/>
                <a:cs typeface="+mn-cs"/>
              </a:endParaRPr>
            </a:p>
          </p:txBody>
        </p:sp>
      </p:grpSp>
      <p:grpSp>
        <p:nvGrpSpPr>
          <p:cNvPr id="35" name="Group 89"/>
          <p:cNvGrpSpPr/>
          <p:nvPr userDrawn="1"/>
        </p:nvGrpSpPr>
        <p:grpSpPr>
          <a:xfrm>
            <a:off x="9051593" y="6559236"/>
            <a:ext cx="232172" cy="220663"/>
            <a:chOff x="7395183" y="3832633"/>
            <a:chExt cx="214313" cy="220663"/>
          </a:xfrm>
          <a:solidFill>
            <a:srgbClr val="358FCB"/>
          </a:solidFill>
        </p:grpSpPr>
        <p:sp>
          <p:nvSpPr>
            <p:cNvPr id="36" name="Freeform 7">
              <a:hlinkClick r:id="" action="ppaction://hlinkshowjump?jump=previousslide"/>
            </p:cNvPr>
            <p:cNvSpPr>
              <a:spLocks noEditPoints="1"/>
            </p:cNvSpPr>
            <p:nvPr/>
          </p:nvSpPr>
          <p:spPr bwMode="auto">
            <a:xfrm>
              <a:off x="7395183" y="3832633"/>
              <a:ext cx="214313" cy="220663"/>
            </a:xfrm>
            <a:custGeom>
              <a:avLst/>
              <a:gdLst>
                <a:gd name="T0" fmla="*/ 28 w 56"/>
                <a:gd name="T1" fmla="*/ 4 h 56"/>
                <a:gd name="T2" fmla="*/ 52 w 56"/>
                <a:gd name="T3" fmla="*/ 28 h 56"/>
                <a:gd name="T4" fmla="*/ 28 w 56"/>
                <a:gd name="T5" fmla="*/ 52 h 56"/>
                <a:gd name="T6" fmla="*/ 4 w 56"/>
                <a:gd name="T7" fmla="*/ 28 h 56"/>
                <a:gd name="T8" fmla="*/ 28 w 56"/>
                <a:gd name="T9" fmla="*/ 4 h 56"/>
                <a:gd name="T10" fmla="*/ 28 w 56"/>
                <a:gd name="T11" fmla="*/ 0 h 56"/>
                <a:gd name="T12" fmla="*/ 0 w 56"/>
                <a:gd name="T13" fmla="*/ 28 h 56"/>
                <a:gd name="T14" fmla="*/ 28 w 56"/>
                <a:gd name="T15" fmla="*/ 56 h 56"/>
                <a:gd name="T16" fmla="*/ 56 w 56"/>
                <a:gd name="T17" fmla="*/ 28 h 56"/>
                <a:gd name="T18" fmla="*/ 28 w 56"/>
                <a:gd name="T19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" h="56">
                  <a:moveTo>
                    <a:pt x="28" y="4"/>
                  </a:moveTo>
                  <a:cubicBezTo>
                    <a:pt x="41" y="4"/>
                    <a:pt x="52" y="15"/>
                    <a:pt x="52" y="28"/>
                  </a:cubicBezTo>
                  <a:cubicBezTo>
                    <a:pt x="52" y="41"/>
                    <a:pt x="41" y="52"/>
                    <a:pt x="28" y="52"/>
                  </a:cubicBezTo>
                  <a:cubicBezTo>
                    <a:pt x="15" y="52"/>
                    <a:pt x="4" y="41"/>
                    <a:pt x="4" y="28"/>
                  </a:cubicBezTo>
                  <a:cubicBezTo>
                    <a:pt x="4" y="15"/>
                    <a:pt x="15" y="4"/>
                    <a:pt x="28" y="4"/>
                  </a:cubicBezTo>
                  <a:moveTo>
                    <a:pt x="28" y="0"/>
                  </a:moveTo>
                  <a:cubicBezTo>
                    <a:pt x="13" y="0"/>
                    <a:pt x="0" y="13"/>
                    <a:pt x="0" y="28"/>
                  </a:cubicBezTo>
                  <a:cubicBezTo>
                    <a:pt x="0" y="43"/>
                    <a:pt x="13" y="56"/>
                    <a:pt x="28" y="56"/>
                  </a:cubicBezTo>
                  <a:cubicBezTo>
                    <a:pt x="43" y="56"/>
                    <a:pt x="56" y="43"/>
                    <a:pt x="56" y="28"/>
                  </a:cubicBezTo>
                  <a:cubicBezTo>
                    <a:pt x="56" y="13"/>
                    <a:pt x="43" y="0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black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37" name="Freeform 8">
              <a:hlinkClick r:id="" action="ppaction://hlinkshowjump?jump=previousslide"/>
            </p:cNvPr>
            <p:cNvSpPr>
              <a:spLocks/>
            </p:cNvSpPr>
            <p:nvPr/>
          </p:nvSpPr>
          <p:spPr bwMode="auto">
            <a:xfrm>
              <a:off x="7457096" y="3880258"/>
              <a:ext cx="76200" cy="130175"/>
            </a:xfrm>
            <a:custGeom>
              <a:avLst/>
              <a:gdLst>
                <a:gd name="T0" fmla="*/ 48 w 48"/>
                <a:gd name="T1" fmla="*/ 12 h 82"/>
                <a:gd name="T2" fmla="*/ 14 w 48"/>
                <a:gd name="T3" fmla="*/ 42 h 82"/>
                <a:gd name="T4" fmla="*/ 48 w 48"/>
                <a:gd name="T5" fmla="*/ 70 h 82"/>
                <a:gd name="T6" fmla="*/ 48 w 48"/>
                <a:gd name="T7" fmla="*/ 82 h 82"/>
                <a:gd name="T8" fmla="*/ 0 w 48"/>
                <a:gd name="T9" fmla="*/ 42 h 82"/>
                <a:gd name="T10" fmla="*/ 48 w 48"/>
                <a:gd name="T11" fmla="*/ 0 h 82"/>
                <a:gd name="T12" fmla="*/ 48 w 48"/>
                <a:gd name="T13" fmla="*/ 1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82">
                  <a:moveTo>
                    <a:pt x="48" y="12"/>
                  </a:moveTo>
                  <a:lnTo>
                    <a:pt x="14" y="42"/>
                  </a:lnTo>
                  <a:lnTo>
                    <a:pt x="48" y="70"/>
                  </a:lnTo>
                  <a:lnTo>
                    <a:pt x="48" y="82"/>
                  </a:lnTo>
                  <a:lnTo>
                    <a:pt x="0" y="42"/>
                  </a:lnTo>
                  <a:lnTo>
                    <a:pt x="48" y="0"/>
                  </a:lnTo>
                  <a:lnTo>
                    <a:pt x="48" y="1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black"/>
                </a:solidFill>
                <a:latin typeface="Calibri" panose="020F0502020204030204"/>
                <a:cs typeface="+mn-cs"/>
              </a:endParaRPr>
            </a:p>
          </p:txBody>
        </p:sp>
      </p:grpSp>
      <p:grpSp>
        <p:nvGrpSpPr>
          <p:cNvPr id="38" name="Group 92"/>
          <p:cNvGrpSpPr>
            <a:grpSpLocks/>
          </p:cNvGrpSpPr>
          <p:nvPr userDrawn="1"/>
        </p:nvGrpSpPr>
        <p:grpSpPr bwMode="auto">
          <a:xfrm>
            <a:off x="300038" y="6502400"/>
            <a:ext cx="630237" cy="277813"/>
            <a:chOff x="404977" y="6383122"/>
            <a:chExt cx="582646" cy="276999"/>
          </a:xfrm>
        </p:grpSpPr>
        <p:sp>
          <p:nvSpPr>
            <p:cNvPr id="39" name="TextBox 93"/>
            <p:cNvSpPr txBox="1"/>
            <p:nvPr/>
          </p:nvSpPr>
          <p:spPr>
            <a:xfrm>
              <a:off x="512113" y="6383122"/>
              <a:ext cx="475510" cy="27699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d-ID" b="0" dirty="0">
                  <a:solidFill>
                    <a:prstClr val="white">
                      <a:lumMod val="50000"/>
                    </a:prstClr>
                  </a:solidFill>
                  <a:latin typeface="Raleway" panose="020B0003030101060003" pitchFamily="34" charset="0"/>
                  <a:cs typeface="+mn-cs"/>
                </a:rPr>
                <a:t>MOST</a:t>
              </a:r>
            </a:p>
          </p:txBody>
        </p:sp>
        <p:grpSp>
          <p:nvGrpSpPr>
            <p:cNvPr id="40" name="Group 94"/>
            <p:cNvGrpSpPr>
              <a:grpSpLocks/>
            </p:cNvGrpSpPr>
            <p:nvPr/>
          </p:nvGrpSpPr>
          <p:grpSpPr bwMode="auto">
            <a:xfrm>
              <a:off x="404977" y="6417948"/>
              <a:ext cx="181985" cy="188360"/>
              <a:chOff x="4573215" y="2257423"/>
              <a:chExt cx="841941" cy="871412"/>
            </a:xfrm>
          </p:grpSpPr>
          <p:sp>
            <p:nvSpPr>
              <p:cNvPr id="41" name="Oval 96"/>
              <p:cNvSpPr/>
              <p:nvPr/>
            </p:nvSpPr>
            <p:spPr>
              <a:xfrm>
                <a:off x="4573215" y="2543013"/>
                <a:ext cx="590715" cy="585822"/>
              </a:xfrm>
              <a:prstGeom prst="ellipse">
                <a:avLst/>
              </a:prstGeom>
              <a:solidFill>
                <a:srgbClr val="358FCB">
                  <a:alpha val="70000"/>
                </a:srgb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500" b="0">
                  <a:solidFill>
                    <a:prstClr val="white"/>
                  </a:solidFill>
                </a:endParaRPr>
              </a:p>
            </p:txBody>
          </p:sp>
          <p:sp>
            <p:nvSpPr>
              <p:cNvPr id="42" name="Oval 97"/>
              <p:cNvSpPr/>
              <p:nvPr/>
            </p:nvSpPr>
            <p:spPr>
              <a:xfrm>
                <a:off x="4824437" y="2543013"/>
                <a:ext cx="590719" cy="585822"/>
              </a:xfrm>
              <a:prstGeom prst="ellipse">
                <a:avLst/>
              </a:prstGeom>
              <a:solidFill>
                <a:srgbClr val="358FCB">
                  <a:alpha val="70000"/>
                </a:srgb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500" b="0">
                  <a:solidFill>
                    <a:prstClr val="white"/>
                  </a:solidFill>
                </a:endParaRPr>
              </a:p>
            </p:txBody>
          </p:sp>
          <p:sp>
            <p:nvSpPr>
              <p:cNvPr id="43" name="Oval 98"/>
              <p:cNvSpPr/>
              <p:nvPr/>
            </p:nvSpPr>
            <p:spPr>
              <a:xfrm>
                <a:off x="4695432" y="2257423"/>
                <a:ext cx="597507" cy="585822"/>
              </a:xfrm>
              <a:prstGeom prst="ellipse">
                <a:avLst/>
              </a:prstGeom>
              <a:solidFill>
                <a:srgbClr val="358FCB">
                  <a:alpha val="70000"/>
                </a:srgb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500" b="0">
                  <a:solidFill>
                    <a:prstClr val="white"/>
                  </a:solidFill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sldNum="0" hdr="0" ftr="0" dt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Blank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9"/>
          <p:cNvGrpSpPr>
            <a:grpSpLocks/>
          </p:cNvGrpSpPr>
          <p:nvPr userDrawn="1"/>
        </p:nvGrpSpPr>
        <p:grpSpPr bwMode="auto">
          <a:xfrm rot="-5400000">
            <a:off x="373857" y="1459706"/>
            <a:ext cx="382588" cy="53975"/>
            <a:chOff x="2013527" y="1616364"/>
            <a:chExt cx="576928" cy="101600"/>
          </a:xfrm>
        </p:grpSpPr>
        <p:sp>
          <p:nvSpPr>
            <p:cNvPr id="3" name="Oval 100"/>
            <p:cNvSpPr/>
            <p:nvPr userDrawn="1"/>
          </p:nvSpPr>
          <p:spPr>
            <a:xfrm>
              <a:off x="1996770" y="1616363"/>
              <a:ext cx="100543" cy="1016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 b="0">
                <a:solidFill>
                  <a:prstClr val="white"/>
                </a:solidFill>
              </a:endParaRPr>
            </a:p>
          </p:txBody>
        </p:sp>
        <p:sp>
          <p:nvSpPr>
            <p:cNvPr id="4" name="Oval 101"/>
            <p:cNvSpPr/>
            <p:nvPr userDrawn="1"/>
          </p:nvSpPr>
          <p:spPr>
            <a:xfrm>
              <a:off x="2116464" y="1616363"/>
              <a:ext cx="100543" cy="1016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 b="0">
                <a:solidFill>
                  <a:prstClr val="white"/>
                </a:solidFill>
              </a:endParaRPr>
            </a:p>
          </p:txBody>
        </p:sp>
        <p:sp>
          <p:nvSpPr>
            <p:cNvPr id="5" name="Oval 102"/>
            <p:cNvSpPr/>
            <p:nvPr userDrawn="1"/>
          </p:nvSpPr>
          <p:spPr>
            <a:xfrm>
              <a:off x="2250523" y="1616364"/>
              <a:ext cx="102936" cy="101600"/>
            </a:xfrm>
            <a:prstGeom prst="ellipse">
              <a:avLst/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 b="0">
                <a:solidFill>
                  <a:prstClr val="white"/>
                </a:solidFill>
              </a:endParaRPr>
            </a:p>
          </p:txBody>
        </p:sp>
        <p:sp>
          <p:nvSpPr>
            <p:cNvPr id="6" name="Oval 103"/>
            <p:cNvSpPr/>
            <p:nvPr userDrawn="1"/>
          </p:nvSpPr>
          <p:spPr>
            <a:xfrm>
              <a:off x="2353458" y="1616363"/>
              <a:ext cx="100543" cy="101600"/>
            </a:xfrm>
            <a:prstGeom prst="ellipse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 b="0">
                <a:solidFill>
                  <a:prstClr val="white"/>
                </a:solidFill>
              </a:endParaRPr>
            </a:p>
          </p:txBody>
        </p:sp>
        <p:sp>
          <p:nvSpPr>
            <p:cNvPr id="7" name="Oval 104"/>
            <p:cNvSpPr/>
            <p:nvPr userDrawn="1"/>
          </p:nvSpPr>
          <p:spPr>
            <a:xfrm>
              <a:off x="2473153" y="1616363"/>
              <a:ext cx="100543" cy="10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 b="0">
                <a:solidFill>
                  <a:prstClr val="white"/>
                </a:solidFill>
              </a:endParaRPr>
            </a:p>
          </p:txBody>
        </p:sp>
      </p:grpSp>
      <p:sp>
        <p:nvSpPr>
          <p:cNvPr id="8" name="Oval 105"/>
          <p:cNvSpPr/>
          <p:nvPr userDrawn="1"/>
        </p:nvSpPr>
        <p:spPr>
          <a:xfrm>
            <a:off x="1181100" y="1285875"/>
            <a:ext cx="1111250" cy="1366838"/>
          </a:xfrm>
          <a:prstGeom prst="ellipse">
            <a:avLst/>
          </a:prstGeom>
          <a:solidFill>
            <a:schemeClr val="bg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 sz="1350" b="0">
              <a:solidFill>
                <a:prstClr val="white"/>
              </a:solidFill>
            </a:endParaRPr>
          </a:p>
        </p:txBody>
      </p:sp>
      <p:sp>
        <p:nvSpPr>
          <p:cNvPr id="9" name="Oval 106"/>
          <p:cNvSpPr/>
          <p:nvPr userDrawn="1"/>
        </p:nvSpPr>
        <p:spPr>
          <a:xfrm>
            <a:off x="836613" y="2089150"/>
            <a:ext cx="690562" cy="847725"/>
          </a:xfrm>
          <a:prstGeom prst="ellipse">
            <a:avLst/>
          </a:prstGeom>
          <a:solidFill>
            <a:schemeClr val="bg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 sz="1350" b="0">
              <a:solidFill>
                <a:prstClr val="white"/>
              </a:solidFill>
            </a:endParaRPr>
          </a:p>
        </p:txBody>
      </p:sp>
      <p:sp>
        <p:nvSpPr>
          <p:cNvPr id="10" name="Oval 107"/>
          <p:cNvSpPr/>
          <p:nvPr userDrawn="1"/>
        </p:nvSpPr>
        <p:spPr>
          <a:xfrm>
            <a:off x="2147888" y="944563"/>
            <a:ext cx="393700" cy="484187"/>
          </a:xfrm>
          <a:prstGeom prst="ellipse">
            <a:avLst/>
          </a:prstGeom>
          <a:solidFill>
            <a:schemeClr val="bg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 sz="1350" b="0">
              <a:solidFill>
                <a:prstClr val="white"/>
              </a:solidFill>
            </a:endParaRPr>
          </a:p>
        </p:txBody>
      </p:sp>
      <p:sp>
        <p:nvSpPr>
          <p:cNvPr id="11" name="Oval 108"/>
          <p:cNvSpPr/>
          <p:nvPr userDrawn="1"/>
        </p:nvSpPr>
        <p:spPr>
          <a:xfrm>
            <a:off x="5230813" y="2174875"/>
            <a:ext cx="1111250" cy="1366838"/>
          </a:xfrm>
          <a:prstGeom prst="ellipse">
            <a:avLst/>
          </a:prstGeom>
          <a:solidFill>
            <a:schemeClr val="bg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 sz="1350" b="0">
              <a:solidFill>
                <a:prstClr val="white"/>
              </a:solidFill>
            </a:endParaRPr>
          </a:p>
        </p:txBody>
      </p:sp>
      <p:sp>
        <p:nvSpPr>
          <p:cNvPr id="12" name="Oval 109"/>
          <p:cNvSpPr/>
          <p:nvPr userDrawn="1"/>
        </p:nvSpPr>
        <p:spPr>
          <a:xfrm>
            <a:off x="6384925" y="3344863"/>
            <a:ext cx="542925" cy="668337"/>
          </a:xfrm>
          <a:prstGeom prst="ellipse">
            <a:avLst/>
          </a:prstGeom>
          <a:solidFill>
            <a:schemeClr val="bg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 sz="1350" b="0">
              <a:solidFill>
                <a:prstClr val="white"/>
              </a:solidFill>
            </a:endParaRPr>
          </a:p>
        </p:txBody>
      </p:sp>
      <p:sp>
        <p:nvSpPr>
          <p:cNvPr id="13" name="Oval 110"/>
          <p:cNvSpPr/>
          <p:nvPr userDrawn="1"/>
        </p:nvSpPr>
        <p:spPr>
          <a:xfrm>
            <a:off x="4846638" y="3024188"/>
            <a:ext cx="1001712" cy="1233487"/>
          </a:xfrm>
          <a:prstGeom prst="ellipse">
            <a:avLst/>
          </a:prstGeom>
          <a:solidFill>
            <a:schemeClr val="bg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 sz="1350" b="0">
              <a:solidFill>
                <a:prstClr val="white"/>
              </a:solidFill>
            </a:endParaRPr>
          </a:p>
        </p:txBody>
      </p:sp>
      <p:sp>
        <p:nvSpPr>
          <p:cNvPr id="14" name="Oval 111"/>
          <p:cNvSpPr/>
          <p:nvPr userDrawn="1"/>
        </p:nvSpPr>
        <p:spPr>
          <a:xfrm>
            <a:off x="7654925" y="-71438"/>
            <a:ext cx="1109663" cy="1366838"/>
          </a:xfrm>
          <a:prstGeom prst="ellipse">
            <a:avLst/>
          </a:prstGeom>
          <a:solidFill>
            <a:schemeClr val="bg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 sz="1350" b="0">
              <a:solidFill>
                <a:prstClr val="white"/>
              </a:solidFill>
            </a:endParaRPr>
          </a:p>
        </p:txBody>
      </p:sp>
      <p:sp>
        <p:nvSpPr>
          <p:cNvPr id="15" name="Oval 112"/>
          <p:cNvSpPr/>
          <p:nvPr userDrawn="1"/>
        </p:nvSpPr>
        <p:spPr>
          <a:xfrm>
            <a:off x="8326438" y="512763"/>
            <a:ext cx="542925" cy="668337"/>
          </a:xfrm>
          <a:prstGeom prst="ellipse">
            <a:avLst/>
          </a:prstGeom>
          <a:solidFill>
            <a:schemeClr val="bg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 sz="1350" b="0">
              <a:solidFill>
                <a:prstClr val="white"/>
              </a:solidFill>
            </a:endParaRPr>
          </a:p>
        </p:txBody>
      </p:sp>
      <p:sp>
        <p:nvSpPr>
          <p:cNvPr id="16" name="Oval 113"/>
          <p:cNvSpPr/>
          <p:nvPr userDrawn="1"/>
        </p:nvSpPr>
        <p:spPr>
          <a:xfrm>
            <a:off x="812800" y="5280025"/>
            <a:ext cx="609600" cy="750888"/>
          </a:xfrm>
          <a:prstGeom prst="ellipse">
            <a:avLst/>
          </a:prstGeom>
          <a:solidFill>
            <a:schemeClr val="bg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 sz="1350" b="0">
              <a:solidFill>
                <a:prstClr val="white"/>
              </a:solidFill>
            </a:endParaRPr>
          </a:p>
        </p:txBody>
      </p:sp>
      <p:sp>
        <p:nvSpPr>
          <p:cNvPr id="17" name="Oval 114"/>
          <p:cNvSpPr/>
          <p:nvPr userDrawn="1"/>
        </p:nvSpPr>
        <p:spPr>
          <a:xfrm>
            <a:off x="1947863" y="4813300"/>
            <a:ext cx="290512" cy="357188"/>
          </a:xfrm>
          <a:prstGeom prst="ellipse">
            <a:avLst/>
          </a:prstGeom>
          <a:solidFill>
            <a:schemeClr val="bg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 sz="1350" b="0">
              <a:solidFill>
                <a:prstClr val="white"/>
              </a:solidFill>
            </a:endParaRPr>
          </a:p>
        </p:txBody>
      </p:sp>
      <p:grpSp>
        <p:nvGrpSpPr>
          <p:cNvPr id="18" name="Group 115"/>
          <p:cNvGrpSpPr>
            <a:grpSpLocks/>
          </p:cNvGrpSpPr>
          <p:nvPr userDrawn="1"/>
        </p:nvGrpSpPr>
        <p:grpSpPr bwMode="auto">
          <a:xfrm>
            <a:off x="3203575" y="1565275"/>
            <a:ext cx="7096125" cy="6615113"/>
            <a:chOff x="3943629" y="1765230"/>
            <a:chExt cx="8733041" cy="6614959"/>
          </a:xfrm>
        </p:grpSpPr>
        <p:sp>
          <p:nvSpPr>
            <p:cNvPr id="19" name="Donut 116"/>
            <p:cNvSpPr/>
            <p:nvPr userDrawn="1"/>
          </p:nvSpPr>
          <p:spPr>
            <a:xfrm rot="6104502">
              <a:off x="10513646" y="4183215"/>
              <a:ext cx="1327119" cy="1326562"/>
            </a:xfrm>
            <a:prstGeom prst="donut">
              <a:avLst>
                <a:gd name="adj" fmla="val 15926"/>
              </a:avLst>
            </a:prstGeom>
            <a:solidFill>
              <a:schemeClr val="bg1">
                <a:alpha val="8000"/>
              </a:schemeClr>
            </a:solidFill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 b="0">
                <a:solidFill>
                  <a:prstClr val="black"/>
                </a:solidFill>
              </a:endParaRPr>
            </a:p>
          </p:txBody>
        </p:sp>
        <p:sp>
          <p:nvSpPr>
            <p:cNvPr id="20" name="Donut 117"/>
            <p:cNvSpPr/>
            <p:nvPr userDrawn="1"/>
          </p:nvSpPr>
          <p:spPr>
            <a:xfrm rot="6104502">
              <a:off x="11635322" y="3232072"/>
              <a:ext cx="1041376" cy="1041322"/>
            </a:xfrm>
            <a:prstGeom prst="donut">
              <a:avLst>
                <a:gd name="adj" fmla="val 15926"/>
              </a:avLst>
            </a:prstGeom>
            <a:solidFill>
              <a:schemeClr val="bg1">
                <a:alpha val="5000"/>
              </a:schemeClr>
            </a:solidFill>
            <a:ln>
              <a:solidFill>
                <a:schemeClr val="bg1"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 b="0">
                <a:solidFill>
                  <a:prstClr val="black"/>
                </a:solidFill>
              </a:endParaRPr>
            </a:p>
          </p:txBody>
        </p:sp>
        <p:sp>
          <p:nvSpPr>
            <p:cNvPr id="21" name="Donut 118"/>
            <p:cNvSpPr/>
            <p:nvPr userDrawn="1"/>
          </p:nvSpPr>
          <p:spPr>
            <a:xfrm rot="6104502">
              <a:off x="4885367" y="5754471"/>
              <a:ext cx="2625664" cy="2625773"/>
            </a:xfrm>
            <a:prstGeom prst="donut">
              <a:avLst>
                <a:gd name="adj" fmla="val 15926"/>
              </a:avLst>
            </a:prstGeom>
            <a:solidFill>
              <a:schemeClr val="bg1">
                <a:alpha val="3000"/>
              </a:schemeClr>
            </a:solidFill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 b="0">
                <a:solidFill>
                  <a:prstClr val="black"/>
                </a:solidFill>
              </a:endParaRPr>
            </a:p>
          </p:txBody>
        </p:sp>
        <p:sp>
          <p:nvSpPr>
            <p:cNvPr id="22" name="Donut 119"/>
            <p:cNvSpPr/>
            <p:nvPr userDrawn="1"/>
          </p:nvSpPr>
          <p:spPr>
            <a:xfrm rot="6104502">
              <a:off x="9889811" y="6328481"/>
              <a:ext cx="1076300" cy="1074535"/>
            </a:xfrm>
            <a:prstGeom prst="donut">
              <a:avLst>
                <a:gd name="adj" fmla="val 11712"/>
              </a:avLst>
            </a:prstGeom>
            <a:solidFill>
              <a:schemeClr val="bg1">
                <a:alpha val="3000"/>
              </a:schemeClr>
            </a:solidFill>
            <a:ln>
              <a:solidFill>
                <a:schemeClr val="bg1">
                  <a:alpha val="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 b="0">
                <a:solidFill>
                  <a:prstClr val="black"/>
                </a:solidFill>
              </a:endParaRPr>
            </a:p>
          </p:txBody>
        </p:sp>
        <p:sp>
          <p:nvSpPr>
            <p:cNvPr id="23" name="Donut 120"/>
            <p:cNvSpPr/>
            <p:nvPr userDrawn="1"/>
          </p:nvSpPr>
          <p:spPr>
            <a:xfrm rot="6104502">
              <a:off x="11280363" y="2772681"/>
              <a:ext cx="835006" cy="836184"/>
            </a:xfrm>
            <a:prstGeom prst="donut">
              <a:avLst>
                <a:gd name="adj" fmla="val 11712"/>
              </a:avLst>
            </a:prstGeom>
            <a:solidFill>
              <a:schemeClr val="bg1">
                <a:alpha val="3000"/>
              </a:schemeClr>
            </a:solidFill>
            <a:ln>
              <a:solidFill>
                <a:schemeClr val="bg1">
                  <a:alpha val="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 b="0">
                <a:solidFill>
                  <a:prstClr val="black"/>
                </a:solidFill>
              </a:endParaRPr>
            </a:p>
          </p:txBody>
        </p:sp>
        <p:sp>
          <p:nvSpPr>
            <p:cNvPr id="24" name="Oval 121"/>
            <p:cNvSpPr/>
            <p:nvPr userDrawn="1"/>
          </p:nvSpPr>
          <p:spPr>
            <a:xfrm rot="6104502">
              <a:off x="11256559" y="4096985"/>
              <a:ext cx="603236" cy="603693"/>
            </a:xfrm>
            <a:prstGeom prst="ellipse">
              <a:avLst/>
            </a:prstGeom>
            <a:solidFill>
              <a:schemeClr val="bg1">
                <a:alpha val="8000"/>
              </a:schemeClr>
            </a:solidFill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 b="0">
                <a:solidFill>
                  <a:prstClr val="white"/>
                </a:solidFill>
              </a:endParaRPr>
            </a:p>
          </p:txBody>
        </p:sp>
        <p:sp>
          <p:nvSpPr>
            <p:cNvPr id="25" name="Oval 122"/>
            <p:cNvSpPr/>
            <p:nvPr userDrawn="1"/>
          </p:nvSpPr>
          <p:spPr>
            <a:xfrm rot="6104502">
              <a:off x="10988603" y="3411499"/>
              <a:ext cx="312730" cy="312592"/>
            </a:xfrm>
            <a:prstGeom prst="ellipse">
              <a:avLst/>
            </a:prstGeom>
            <a:solidFill>
              <a:schemeClr val="bg1">
                <a:alpha val="8000"/>
              </a:schemeClr>
            </a:solidFill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 b="0">
                <a:solidFill>
                  <a:prstClr val="white"/>
                </a:solidFill>
              </a:endParaRPr>
            </a:p>
          </p:txBody>
        </p:sp>
        <p:sp>
          <p:nvSpPr>
            <p:cNvPr id="26" name="Donut 123"/>
            <p:cNvSpPr/>
            <p:nvPr userDrawn="1"/>
          </p:nvSpPr>
          <p:spPr>
            <a:xfrm rot="20504502">
              <a:off x="8157761" y="4967143"/>
              <a:ext cx="1777867" cy="1779546"/>
            </a:xfrm>
            <a:prstGeom prst="donut">
              <a:avLst>
                <a:gd name="adj" fmla="val 15926"/>
              </a:avLst>
            </a:prstGeom>
            <a:solidFill>
              <a:schemeClr val="bg1">
                <a:alpha val="5000"/>
              </a:schemeClr>
            </a:solidFill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 b="0">
                <a:solidFill>
                  <a:prstClr val="black"/>
                </a:solidFill>
              </a:endParaRPr>
            </a:p>
          </p:txBody>
        </p:sp>
        <p:sp>
          <p:nvSpPr>
            <p:cNvPr id="27" name="Donut 124"/>
            <p:cNvSpPr/>
            <p:nvPr userDrawn="1"/>
          </p:nvSpPr>
          <p:spPr>
            <a:xfrm rot="20504502">
              <a:off x="5967663" y="5517993"/>
              <a:ext cx="1326563" cy="1327119"/>
            </a:xfrm>
            <a:prstGeom prst="donut">
              <a:avLst>
                <a:gd name="adj" fmla="val 15926"/>
              </a:avLst>
            </a:prstGeom>
            <a:solidFill>
              <a:schemeClr val="bg1">
                <a:alpha val="3000"/>
              </a:schemeClr>
            </a:solidFill>
            <a:ln>
              <a:solidFill>
                <a:schemeClr val="bg1">
                  <a:alpha val="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 b="0">
                <a:solidFill>
                  <a:prstClr val="black"/>
                </a:solidFill>
              </a:endParaRPr>
            </a:p>
          </p:txBody>
        </p:sp>
        <p:sp>
          <p:nvSpPr>
            <p:cNvPr id="28" name="Oval 125"/>
            <p:cNvSpPr/>
            <p:nvPr userDrawn="1"/>
          </p:nvSpPr>
          <p:spPr>
            <a:xfrm rot="20504502">
              <a:off x="7106671" y="6040268"/>
              <a:ext cx="687703" cy="688959"/>
            </a:xfrm>
            <a:prstGeom prst="ellipse">
              <a:avLst/>
            </a:prstGeom>
            <a:solidFill>
              <a:schemeClr val="bg1">
                <a:alpha val="8000"/>
              </a:schemeClr>
            </a:solidFill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 b="0">
                <a:solidFill>
                  <a:prstClr val="white"/>
                </a:solidFill>
              </a:endParaRPr>
            </a:p>
          </p:txBody>
        </p:sp>
        <p:sp>
          <p:nvSpPr>
            <p:cNvPr id="29" name="Oval 126"/>
            <p:cNvSpPr/>
            <p:nvPr userDrawn="1"/>
          </p:nvSpPr>
          <p:spPr>
            <a:xfrm rot="20504502">
              <a:off x="8827880" y="4697275"/>
              <a:ext cx="537268" cy="536563"/>
            </a:xfrm>
            <a:prstGeom prst="ellipse">
              <a:avLst/>
            </a:prstGeom>
            <a:solidFill>
              <a:schemeClr val="bg1">
                <a:alpha val="8000"/>
              </a:schemeClr>
            </a:solidFill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 b="0">
                <a:solidFill>
                  <a:prstClr val="white"/>
                </a:solidFill>
              </a:endParaRPr>
            </a:p>
          </p:txBody>
        </p:sp>
        <p:sp>
          <p:nvSpPr>
            <p:cNvPr id="30" name="Donut 127"/>
            <p:cNvSpPr/>
            <p:nvPr userDrawn="1"/>
          </p:nvSpPr>
          <p:spPr>
            <a:xfrm rot="20504502">
              <a:off x="7272735" y="5137002"/>
              <a:ext cx="2625773" cy="2627252"/>
            </a:xfrm>
            <a:prstGeom prst="donut">
              <a:avLst>
                <a:gd name="adj" fmla="val 15926"/>
              </a:avLst>
            </a:prstGeom>
            <a:solidFill>
              <a:schemeClr val="bg1">
                <a:alpha val="3000"/>
              </a:schemeClr>
            </a:solidFill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 b="0">
                <a:solidFill>
                  <a:prstClr val="black"/>
                </a:solidFill>
              </a:endParaRPr>
            </a:p>
          </p:txBody>
        </p:sp>
        <p:sp>
          <p:nvSpPr>
            <p:cNvPr id="31" name="Donut 128"/>
            <p:cNvSpPr/>
            <p:nvPr userDrawn="1"/>
          </p:nvSpPr>
          <p:spPr>
            <a:xfrm rot="20504502">
              <a:off x="9359287" y="5597366"/>
              <a:ext cx="1074535" cy="1074713"/>
            </a:xfrm>
            <a:prstGeom prst="donut">
              <a:avLst>
                <a:gd name="adj" fmla="val 11712"/>
              </a:avLst>
            </a:prstGeom>
            <a:solidFill>
              <a:schemeClr val="bg1">
                <a:alpha val="3000"/>
              </a:schemeClr>
            </a:solidFill>
            <a:ln>
              <a:solidFill>
                <a:schemeClr val="bg1">
                  <a:alpha val="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 b="0">
                <a:solidFill>
                  <a:prstClr val="black"/>
                </a:solidFill>
              </a:endParaRPr>
            </a:p>
          </p:txBody>
        </p:sp>
        <p:sp>
          <p:nvSpPr>
            <p:cNvPr id="32" name="Donut 129"/>
            <p:cNvSpPr/>
            <p:nvPr userDrawn="1"/>
          </p:nvSpPr>
          <p:spPr>
            <a:xfrm rot="20504502">
              <a:off x="9482370" y="4659176"/>
              <a:ext cx="836184" cy="835006"/>
            </a:xfrm>
            <a:prstGeom prst="donut">
              <a:avLst>
                <a:gd name="adj" fmla="val 11712"/>
              </a:avLst>
            </a:prstGeom>
            <a:solidFill>
              <a:schemeClr val="bg1">
                <a:alpha val="3000"/>
              </a:schemeClr>
            </a:solidFill>
            <a:ln>
              <a:solidFill>
                <a:schemeClr val="bg1">
                  <a:alpha val="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 b="0">
                <a:solidFill>
                  <a:prstClr val="black"/>
                </a:solidFill>
              </a:endParaRPr>
            </a:p>
          </p:txBody>
        </p:sp>
        <p:sp>
          <p:nvSpPr>
            <p:cNvPr id="33" name="Donut 130"/>
            <p:cNvSpPr/>
            <p:nvPr userDrawn="1"/>
          </p:nvSpPr>
          <p:spPr>
            <a:xfrm rot="20504502">
              <a:off x="11146923" y="5868822"/>
              <a:ext cx="1074535" cy="1074712"/>
            </a:xfrm>
            <a:prstGeom prst="donut">
              <a:avLst>
                <a:gd name="adj" fmla="val 24020"/>
              </a:avLst>
            </a:prstGeom>
            <a:solidFill>
              <a:schemeClr val="bg1">
                <a:alpha val="3000"/>
              </a:schemeClr>
            </a:solidFill>
            <a:ln>
              <a:solidFill>
                <a:schemeClr val="bg1">
                  <a:alpha val="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 b="0">
                <a:solidFill>
                  <a:prstClr val="black"/>
                </a:solidFill>
              </a:endParaRPr>
            </a:p>
          </p:txBody>
        </p:sp>
        <p:sp>
          <p:nvSpPr>
            <p:cNvPr id="34" name="Oval 131"/>
            <p:cNvSpPr/>
            <p:nvPr userDrawn="1"/>
          </p:nvSpPr>
          <p:spPr>
            <a:xfrm rot="20504502">
              <a:off x="7239522" y="5016354"/>
              <a:ext cx="312592" cy="312731"/>
            </a:xfrm>
            <a:prstGeom prst="ellipse">
              <a:avLst/>
            </a:prstGeom>
            <a:solidFill>
              <a:schemeClr val="bg1">
                <a:alpha val="7000"/>
              </a:schemeClr>
            </a:solidFill>
            <a:ln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 b="0">
                <a:solidFill>
                  <a:prstClr val="white"/>
                </a:solidFill>
              </a:endParaRPr>
            </a:p>
          </p:txBody>
        </p:sp>
        <p:sp>
          <p:nvSpPr>
            <p:cNvPr id="35" name="Oval 132"/>
            <p:cNvSpPr/>
            <p:nvPr userDrawn="1"/>
          </p:nvSpPr>
          <p:spPr>
            <a:xfrm rot="20504502">
              <a:off x="3943629" y="6130753"/>
              <a:ext cx="603694" cy="603236"/>
            </a:xfrm>
            <a:prstGeom prst="ellipse">
              <a:avLst/>
            </a:prstGeom>
            <a:solidFill>
              <a:schemeClr val="bg1">
                <a:alpha val="8000"/>
              </a:schemeClr>
            </a:solidFill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 b="0">
                <a:solidFill>
                  <a:prstClr val="white"/>
                </a:solidFill>
              </a:endParaRPr>
            </a:p>
          </p:txBody>
        </p:sp>
        <p:sp>
          <p:nvSpPr>
            <p:cNvPr id="36" name="Oval 133"/>
            <p:cNvSpPr/>
            <p:nvPr userDrawn="1"/>
          </p:nvSpPr>
          <p:spPr>
            <a:xfrm rot="20504502">
              <a:off x="6479532" y="5991057"/>
              <a:ext cx="312592" cy="312731"/>
            </a:xfrm>
            <a:prstGeom prst="ellipse">
              <a:avLst/>
            </a:prstGeom>
            <a:solidFill>
              <a:schemeClr val="bg1">
                <a:alpha val="7000"/>
              </a:schemeClr>
            </a:solidFill>
            <a:ln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 b="0">
                <a:solidFill>
                  <a:prstClr val="white"/>
                </a:solidFill>
              </a:endParaRPr>
            </a:p>
          </p:txBody>
        </p:sp>
        <p:sp>
          <p:nvSpPr>
            <p:cNvPr id="37" name="Oval 134"/>
            <p:cNvSpPr/>
            <p:nvPr userDrawn="1"/>
          </p:nvSpPr>
          <p:spPr>
            <a:xfrm rot="20504502">
              <a:off x="9328027" y="4273422"/>
              <a:ext cx="312592" cy="312731"/>
            </a:xfrm>
            <a:prstGeom prst="ellipse">
              <a:avLst/>
            </a:prstGeom>
            <a:solidFill>
              <a:schemeClr val="bg1">
                <a:alpha val="7000"/>
              </a:schemeClr>
            </a:solidFill>
            <a:ln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 b="0">
                <a:solidFill>
                  <a:prstClr val="white"/>
                </a:solidFill>
              </a:endParaRPr>
            </a:p>
          </p:txBody>
        </p:sp>
        <p:sp>
          <p:nvSpPr>
            <p:cNvPr id="38" name="Donut 135"/>
            <p:cNvSpPr/>
            <p:nvPr userDrawn="1"/>
          </p:nvSpPr>
          <p:spPr>
            <a:xfrm rot="10604502">
              <a:off x="10422100" y="5527517"/>
              <a:ext cx="1326563" cy="1327119"/>
            </a:xfrm>
            <a:prstGeom prst="donut">
              <a:avLst>
                <a:gd name="adj" fmla="val 15926"/>
              </a:avLst>
            </a:prstGeom>
            <a:solidFill>
              <a:schemeClr val="bg1">
                <a:alpha val="5000"/>
              </a:schemeClr>
            </a:solidFill>
            <a:ln>
              <a:solidFill>
                <a:schemeClr val="bg1"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 b="0">
                <a:solidFill>
                  <a:prstClr val="black"/>
                </a:solidFill>
              </a:endParaRPr>
            </a:p>
          </p:txBody>
        </p:sp>
        <p:sp>
          <p:nvSpPr>
            <p:cNvPr id="39" name="Donut 136"/>
            <p:cNvSpPr/>
            <p:nvPr userDrawn="1"/>
          </p:nvSpPr>
          <p:spPr>
            <a:xfrm rot="10604502">
              <a:off x="11502497" y="1935089"/>
              <a:ext cx="1041322" cy="1041376"/>
            </a:xfrm>
            <a:prstGeom prst="donut">
              <a:avLst>
                <a:gd name="adj" fmla="val 15926"/>
              </a:avLst>
            </a:prstGeom>
            <a:solidFill>
              <a:schemeClr val="bg1">
                <a:alpha val="8000"/>
              </a:schemeClr>
            </a:solidFill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 b="0">
                <a:solidFill>
                  <a:prstClr val="black"/>
                </a:solidFill>
              </a:endParaRPr>
            </a:p>
          </p:txBody>
        </p:sp>
        <p:sp>
          <p:nvSpPr>
            <p:cNvPr id="40" name="Oval 137"/>
            <p:cNvSpPr/>
            <p:nvPr userDrawn="1"/>
          </p:nvSpPr>
          <p:spPr>
            <a:xfrm rot="10604502">
              <a:off x="11885422" y="1765230"/>
              <a:ext cx="537267" cy="536563"/>
            </a:xfrm>
            <a:prstGeom prst="ellipse">
              <a:avLst/>
            </a:prstGeom>
            <a:solidFill>
              <a:schemeClr val="bg1">
                <a:alpha val="8000"/>
              </a:schemeClr>
            </a:solidFill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 b="0">
                <a:solidFill>
                  <a:prstClr val="white"/>
                </a:solidFill>
              </a:endParaRPr>
            </a:p>
          </p:txBody>
        </p:sp>
        <p:sp>
          <p:nvSpPr>
            <p:cNvPr id="41" name="Donut 138"/>
            <p:cNvSpPr/>
            <p:nvPr userDrawn="1"/>
          </p:nvSpPr>
          <p:spPr>
            <a:xfrm rot="10604502">
              <a:off x="9875064" y="3536839"/>
              <a:ext cx="2625773" cy="2625664"/>
            </a:xfrm>
            <a:prstGeom prst="donut">
              <a:avLst>
                <a:gd name="adj" fmla="val 15926"/>
              </a:avLst>
            </a:prstGeom>
            <a:solidFill>
              <a:schemeClr val="bg1">
                <a:alpha val="3000"/>
              </a:schemeClr>
            </a:solidFill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 b="0">
                <a:solidFill>
                  <a:prstClr val="black"/>
                </a:solidFill>
              </a:endParaRPr>
            </a:p>
          </p:txBody>
        </p:sp>
        <p:sp>
          <p:nvSpPr>
            <p:cNvPr id="42" name="Donut 139"/>
            <p:cNvSpPr/>
            <p:nvPr userDrawn="1"/>
          </p:nvSpPr>
          <p:spPr>
            <a:xfrm rot="10604502">
              <a:off x="10760090" y="3214584"/>
              <a:ext cx="834229" cy="835006"/>
            </a:xfrm>
            <a:prstGeom prst="donut">
              <a:avLst>
                <a:gd name="adj" fmla="val 11712"/>
              </a:avLst>
            </a:prstGeom>
            <a:solidFill>
              <a:schemeClr val="bg1">
                <a:alpha val="3000"/>
              </a:schemeClr>
            </a:solidFill>
            <a:ln>
              <a:solidFill>
                <a:schemeClr val="bg1">
                  <a:alpha val="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 b="0">
                <a:solidFill>
                  <a:prstClr val="black"/>
                </a:solidFill>
              </a:endParaRPr>
            </a:p>
          </p:txBody>
        </p:sp>
        <p:sp>
          <p:nvSpPr>
            <p:cNvPr id="43" name="Donut 140"/>
            <p:cNvSpPr/>
            <p:nvPr userDrawn="1"/>
          </p:nvSpPr>
          <p:spPr>
            <a:xfrm rot="10604502">
              <a:off x="4248406" y="6230764"/>
              <a:ext cx="1074535" cy="1074712"/>
            </a:xfrm>
            <a:prstGeom prst="donut">
              <a:avLst>
                <a:gd name="adj" fmla="val 24020"/>
              </a:avLst>
            </a:prstGeom>
            <a:solidFill>
              <a:schemeClr val="bg1">
                <a:alpha val="5000"/>
              </a:schemeClr>
            </a:solidFill>
            <a:ln>
              <a:solidFill>
                <a:schemeClr val="bg1"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 b="0">
                <a:solidFill>
                  <a:prstClr val="black"/>
                </a:solidFill>
              </a:endParaRPr>
            </a:p>
          </p:txBody>
        </p:sp>
        <p:sp>
          <p:nvSpPr>
            <p:cNvPr id="44" name="Oval 141"/>
            <p:cNvSpPr/>
            <p:nvPr userDrawn="1"/>
          </p:nvSpPr>
          <p:spPr>
            <a:xfrm rot="10604502">
              <a:off x="11516172" y="3055838"/>
              <a:ext cx="312592" cy="312730"/>
            </a:xfrm>
            <a:prstGeom prst="ellipse">
              <a:avLst/>
            </a:prstGeom>
            <a:solidFill>
              <a:schemeClr val="bg1">
                <a:alpha val="7000"/>
              </a:schemeClr>
            </a:solidFill>
            <a:ln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 b="0">
                <a:solidFill>
                  <a:prstClr val="white"/>
                </a:solidFill>
              </a:endParaRPr>
            </a:p>
          </p:txBody>
        </p:sp>
        <p:sp>
          <p:nvSpPr>
            <p:cNvPr id="45" name="Oval 142"/>
            <p:cNvSpPr/>
            <p:nvPr userDrawn="1"/>
          </p:nvSpPr>
          <p:spPr>
            <a:xfrm rot="10604502">
              <a:off x="8085474" y="6083129"/>
              <a:ext cx="603694" cy="603236"/>
            </a:xfrm>
            <a:prstGeom prst="ellipse">
              <a:avLst/>
            </a:prstGeom>
            <a:solidFill>
              <a:schemeClr val="bg1">
                <a:alpha val="7000"/>
              </a:schemeClr>
            </a:solidFill>
            <a:ln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 b="0">
                <a:solidFill>
                  <a:prstClr val="white"/>
                </a:solidFill>
              </a:endParaRPr>
            </a:p>
          </p:txBody>
        </p:sp>
        <p:sp>
          <p:nvSpPr>
            <p:cNvPr id="46" name="Oval 143"/>
            <p:cNvSpPr/>
            <p:nvPr userDrawn="1"/>
          </p:nvSpPr>
          <p:spPr>
            <a:xfrm rot="10604502">
              <a:off x="4658683" y="5686264"/>
              <a:ext cx="314546" cy="312731"/>
            </a:xfrm>
            <a:prstGeom prst="ellipse">
              <a:avLst/>
            </a:prstGeom>
            <a:solidFill>
              <a:schemeClr val="bg1">
                <a:alpha val="7000"/>
              </a:schemeClr>
            </a:solidFill>
            <a:ln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 b="0">
                <a:solidFill>
                  <a:prstClr val="white"/>
                </a:solidFill>
              </a:endParaRPr>
            </a:p>
          </p:txBody>
        </p:sp>
      </p:grpSp>
      <p:sp>
        <p:nvSpPr>
          <p:cNvPr id="47" name="Oval 144"/>
          <p:cNvSpPr/>
          <p:nvPr userDrawn="1"/>
        </p:nvSpPr>
        <p:spPr>
          <a:xfrm>
            <a:off x="9350375" y="-173038"/>
            <a:ext cx="711200" cy="655638"/>
          </a:xfrm>
          <a:prstGeom prst="ellipse">
            <a:avLst/>
          </a:prstGeom>
          <a:solidFill>
            <a:schemeClr val="bg1"/>
          </a:solidFill>
          <a:ln w="698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6567BE4E-3D7E-4247-9CC2-1B724631C2D2}" type="slidenum">
              <a:rPr lang="id-ID" sz="1400">
                <a:solidFill>
                  <a:srgbClr val="358FCB"/>
                </a:solidFill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id-ID" sz="1600" dirty="0">
              <a:solidFill>
                <a:srgbClr val="358FCB"/>
              </a:solidFill>
            </a:endParaRPr>
          </a:p>
        </p:txBody>
      </p:sp>
      <p:grpSp>
        <p:nvGrpSpPr>
          <p:cNvPr id="48" name="Group 145"/>
          <p:cNvGrpSpPr/>
          <p:nvPr userDrawn="1"/>
        </p:nvGrpSpPr>
        <p:grpSpPr>
          <a:xfrm>
            <a:off x="9556175" y="6559236"/>
            <a:ext cx="232172" cy="220663"/>
            <a:chOff x="7015550" y="2614882"/>
            <a:chExt cx="214313" cy="220663"/>
          </a:xfrm>
          <a:solidFill>
            <a:schemeClr val="bg1"/>
          </a:solidFill>
        </p:grpSpPr>
        <p:sp>
          <p:nvSpPr>
            <p:cNvPr id="49" name="Freeform 5">
              <a:hlinkClick r:id="" action="ppaction://hlinkshowjump?jump=nextslide"/>
            </p:cNvPr>
            <p:cNvSpPr>
              <a:spLocks noEditPoints="1"/>
            </p:cNvSpPr>
            <p:nvPr/>
          </p:nvSpPr>
          <p:spPr bwMode="auto">
            <a:xfrm>
              <a:off x="7015550" y="2614882"/>
              <a:ext cx="214313" cy="220663"/>
            </a:xfrm>
            <a:custGeom>
              <a:avLst/>
              <a:gdLst>
                <a:gd name="T0" fmla="*/ 28 w 56"/>
                <a:gd name="T1" fmla="*/ 4 h 56"/>
                <a:gd name="T2" fmla="*/ 52 w 56"/>
                <a:gd name="T3" fmla="*/ 28 h 56"/>
                <a:gd name="T4" fmla="*/ 28 w 56"/>
                <a:gd name="T5" fmla="*/ 52 h 56"/>
                <a:gd name="T6" fmla="*/ 4 w 56"/>
                <a:gd name="T7" fmla="*/ 28 h 56"/>
                <a:gd name="T8" fmla="*/ 28 w 56"/>
                <a:gd name="T9" fmla="*/ 4 h 56"/>
                <a:gd name="T10" fmla="*/ 28 w 56"/>
                <a:gd name="T11" fmla="*/ 0 h 56"/>
                <a:gd name="T12" fmla="*/ 0 w 56"/>
                <a:gd name="T13" fmla="*/ 28 h 56"/>
                <a:gd name="T14" fmla="*/ 28 w 56"/>
                <a:gd name="T15" fmla="*/ 56 h 56"/>
                <a:gd name="T16" fmla="*/ 56 w 56"/>
                <a:gd name="T17" fmla="*/ 28 h 56"/>
                <a:gd name="T18" fmla="*/ 28 w 56"/>
                <a:gd name="T19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" h="56">
                  <a:moveTo>
                    <a:pt x="28" y="4"/>
                  </a:moveTo>
                  <a:cubicBezTo>
                    <a:pt x="41" y="4"/>
                    <a:pt x="52" y="15"/>
                    <a:pt x="52" y="28"/>
                  </a:cubicBezTo>
                  <a:cubicBezTo>
                    <a:pt x="52" y="41"/>
                    <a:pt x="41" y="52"/>
                    <a:pt x="28" y="52"/>
                  </a:cubicBezTo>
                  <a:cubicBezTo>
                    <a:pt x="15" y="52"/>
                    <a:pt x="4" y="41"/>
                    <a:pt x="4" y="28"/>
                  </a:cubicBezTo>
                  <a:cubicBezTo>
                    <a:pt x="4" y="15"/>
                    <a:pt x="15" y="4"/>
                    <a:pt x="28" y="4"/>
                  </a:cubicBezTo>
                  <a:moveTo>
                    <a:pt x="28" y="0"/>
                  </a:moveTo>
                  <a:cubicBezTo>
                    <a:pt x="13" y="0"/>
                    <a:pt x="0" y="13"/>
                    <a:pt x="0" y="28"/>
                  </a:cubicBezTo>
                  <a:cubicBezTo>
                    <a:pt x="0" y="43"/>
                    <a:pt x="13" y="56"/>
                    <a:pt x="28" y="56"/>
                  </a:cubicBezTo>
                  <a:cubicBezTo>
                    <a:pt x="43" y="56"/>
                    <a:pt x="56" y="43"/>
                    <a:pt x="56" y="28"/>
                  </a:cubicBezTo>
                  <a:cubicBezTo>
                    <a:pt x="56" y="13"/>
                    <a:pt x="43" y="0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black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50" name="Freeform 6">
              <a:hlinkClick r:id="" action="ppaction://hlinkshowjump?jump=nextslide"/>
            </p:cNvPr>
            <p:cNvSpPr>
              <a:spLocks/>
            </p:cNvSpPr>
            <p:nvPr/>
          </p:nvSpPr>
          <p:spPr bwMode="auto">
            <a:xfrm>
              <a:off x="7091750" y="2657745"/>
              <a:ext cx="76200" cy="131763"/>
            </a:xfrm>
            <a:custGeom>
              <a:avLst/>
              <a:gdLst>
                <a:gd name="T0" fmla="*/ 0 w 48"/>
                <a:gd name="T1" fmla="*/ 70 h 83"/>
                <a:gd name="T2" fmla="*/ 34 w 48"/>
                <a:gd name="T3" fmla="*/ 40 h 83"/>
                <a:gd name="T4" fmla="*/ 0 w 48"/>
                <a:gd name="T5" fmla="*/ 13 h 83"/>
                <a:gd name="T6" fmla="*/ 0 w 48"/>
                <a:gd name="T7" fmla="*/ 0 h 83"/>
                <a:gd name="T8" fmla="*/ 48 w 48"/>
                <a:gd name="T9" fmla="*/ 40 h 83"/>
                <a:gd name="T10" fmla="*/ 0 w 48"/>
                <a:gd name="T11" fmla="*/ 83 h 83"/>
                <a:gd name="T12" fmla="*/ 0 w 48"/>
                <a:gd name="T13" fmla="*/ 7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83">
                  <a:moveTo>
                    <a:pt x="0" y="70"/>
                  </a:moveTo>
                  <a:lnTo>
                    <a:pt x="34" y="40"/>
                  </a:lnTo>
                  <a:lnTo>
                    <a:pt x="0" y="13"/>
                  </a:lnTo>
                  <a:lnTo>
                    <a:pt x="0" y="0"/>
                  </a:lnTo>
                  <a:lnTo>
                    <a:pt x="48" y="40"/>
                  </a:lnTo>
                  <a:lnTo>
                    <a:pt x="0" y="83"/>
                  </a:lnTo>
                  <a:lnTo>
                    <a:pt x="0" y="7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black"/>
                </a:solidFill>
                <a:latin typeface="Calibri" panose="020F0502020204030204"/>
                <a:cs typeface="+mn-cs"/>
              </a:endParaRPr>
            </a:p>
          </p:txBody>
        </p:sp>
      </p:grpSp>
      <p:grpSp>
        <p:nvGrpSpPr>
          <p:cNvPr id="51" name="Group 148"/>
          <p:cNvGrpSpPr/>
          <p:nvPr userDrawn="1"/>
        </p:nvGrpSpPr>
        <p:grpSpPr>
          <a:xfrm>
            <a:off x="9083105" y="6559236"/>
            <a:ext cx="232172" cy="220663"/>
            <a:chOff x="7395183" y="3832633"/>
            <a:chExt cx="214313" cy="220663"/>
          </a:xfrm>
          <a:solidFill>
            <a:schemeClr val="bg1"/>
          </a:solidFill>
        </p:grpSpPr>
        <p:sp>
          <p:nvSpPr>
            <p:cNvPr id="52" name="Freeform 7">
              <a:hlinkClick r:id="" action="ppaction://hlinkshowjump?jump=previousslide"/>
            </p:cNvPr>
            <p:cNvSpPr>
              <a:spLocks noEditPoints="1"/>
            </p:cNvSpPr>
            <p:nvPr/>
          </p:nvSpPr>
          <p:spPr bwMode="auto">
            <a:xfrm>
              <a:off x="7395183" y="3832633"/>
              <a:ext cx="214313" cy="220663"/>
            </a:xfrm>
            <a:custGeom>
              <a:avLst/>
              <a:gdLst>
                <a:gd name="T0" fmla="*/ 28 w 56"/>
                <a:gd name="T1" fmla="*/ 4 h 56"/>
                <a:gd name="T2" fmla="*/ 52 w 56"/>
                <a:gd name="T3" fmla="*/ 28 h 56"/>
                <a:gd name="T4" fmla="*/ 28 w 56"/>
                <a:gd name="T5" fmla="*/ 52 h 56"/>
                <a:gd name="T6" fmla="*/ 4 w 56"/>
                <a:gd name="T7" fmla="*/ 28 h 56"/>
                <a:gd name="T8" fmla="*/ 28 w 56"/>
                <a:gd name="T9" fmla="*/ 4 h 56"/>
                <a:gd name="T10" fmla="*/ 28 w 56"/>
                <a:gd name="T11" fmla="*/ 0 h 56"/>
                <a:gd name="T12" fmla="*/ 0 w 56"/>
                <a:gd name="T13" fmla="*/ 28 h 56"/>
                <a:gd name="T14" fmla="*/ 28 w 56"/>
                <a:gd name="T15" fmla="*/ 56 h 56"/>
                <a:gd name="T16" fmla="*/ 56 w 56"/>
                <a:gd name="T17" fmla="*/ 28 h 56"/>
                <a:gd name="T18" fmla="*/ 28 w 56"/>
                <a:gd name="T19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" h="56">
                  <a:moveTo>
                    <a:pt x="28" y="4"/>
                  </a:moveTo>
                  <a:cubicBezTo>
                    <a:pt x="41" y="4"/>
                    <a:pt x="52" y="15"/>
                    <a:pt x="52" y="28"/>
                  </a:cubicBezTo>
                  <a:cubicBezTo>
                    <a:pt x="52" y="41"/>
                    <a:pt x="41" y="52"/>
                    <a:pt x="28" y="52"/>
                  </a:cubicBezTo>
                  <a:cubicBezTo>
                    <a:pt x="15" y="52"/>
                    <a:pt x="4" y="41"/>
                    <a:pt x="4" y="28"/>
                  </a:cubicBezTo>
                  <a:cubicBezTo>
                    <a:pt x="4" y="15"/>
                    <a:pt x="15" y="4"/>
                    <a:pt x="28" y="4"/>
                  </a:cubicBezTo>
                  <a:moveTo>
                    <a:pt x="28" y="0"/>
                  </a:moveTo>
                  <a:cubicBezTo>
                    <a:pt x="13" y="0"/>
                    <a:pt x="0" y="13"/>
                    <a:pt x="0" y="28"/>
                  </a:cubicBezTo>
                  <a:cubicBezTo>
                    <a:pt x="0" y="43"/>
                    <a:pt x="13" y="56"/>
                    <a:pt x="28" y="56"/>
                  </a:cubicBezTo>
                  <a:cubicBezTo>
                    <a:pt x="43" y="56"/>
                    <a:pt x="56" y="43"/>
                    <a:pt x="56" y="28"/>
                  </a:cubicBezTo>
                  <a:cubicBezTo>
                    <a:pt x="56" y="13"/>
                    <a:pt x="43" y="0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black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53" name="Freeform 8">
              <a:hlinkClick r:id="" action="ppaction://hlinkshowjump?jump=previousslide"/>
            </p:cNvPr>
            <p:cNvSpPr>
              <a:spLocks/>
            </p:cNvSpPr>
            <p:nvPr/>
          </p:nvSpPr>
          <p:spPr bwMode="auto">
            <a:xfrm>
              <a:off x="7457096" y="3880258"/>
              <a:ext cx="76200" cy="130175"/>
            </a:xfrm>
            <a:custGeom>
              <a:avLst/>
              <a:gdLst>
                <a:gd name="T0" fmla="*/ 48 w 48"/>
                <a:gd name="T1" fmla="*/ 12 h 82"/>
                <a:gd name="T2" fmla="*/ 14 w 48"/>
                <a:gd name="T3" fmla="*/ 42 h 82"/>
                <a:gd name="T4" fmla="*/ 48 w 48"/>
                <a:gd name="T5" fmla="*/ 70 h 82"/>
                <a:gd name="T6" fmla="*/ 48 w 48"/>
                <a:gd name="T7" fmla="*/ 82 h 82"/>
                <a:gd name="T8" fmla="*/ 0 w 48"/>
                <a:gd name="T9" fmla="*/ 42 h 82"/>
                <a:gd name="T10" fmla="*/ 48 w 48"/>
                <a:gd name="T11" fmla="*/ 0 h 82"/>
                <a:gd name="T12" fmla="*/ 48 w 48"/>
                <a:gd name="T13" fmla="*/ 1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82">
                  <a:moveTo>
                    <a:pt x="48" y="12"/>
                  </a:moveTo>
                  <a:lnTo>
                    <a:pt x="14" y="42"/>
                  </a:lnTo>
                  <a:lnTo>
                    <a:pt x="48" y="70"/>
                  </a:lnTo>
                  <a:lnTo>
                    <a:pt x="48" y="82"/>
                  </a:lnTo>
                  <a:lnTo>
                    <a:pt x="0" y="42"/>
                  </a:lnTo>
                  <a:lnTo>
                    <a:pt x="48" y="0"/>
                  </a:lnTo>
                  <a:lnTo>
                    <a:pt x="48" y="1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black"/>
                </a:solidFill>
                <a:latin typeface="Calibri" panose="020F0502020204030204"/>
                <a:cs typeface="+mn-c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sldNum="0" hdr="0" ftr="0" dt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Blank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37"/>
          <p:cNvSpPr/>
          <p:nvPr userDrawn="1"/>
        </p:nvSpPr>
        <p:spPr>
          <a:xfrm>
            <a:off x="1746250" y="1978025"/>
            <a:ext cx="1111250" cy="1366838"/>
          </a:xfrm>
          <a:prstGeom prst="ellipse">
            <a:avLst/>
          </a:prstGeom>
          <a:solidFill>
            <a:schemeClr val="bg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 sz="1350" b="0">
              <a:solidFill>
                <a:prstClr val="white"/>
              </a:solidFill>
            </a:endParaRPr>
          </a:p>
        </p:txBody>
      </p:sp>
      <p:sp>
        <p:nvSpPr>
          <p:cNvPr id="3" name="Oval 138"/>
          <p:cNvSpPr/>
          <p:nvPr userDrawn="1"/>
        </p:nvSpPr>
        <p:spPr>
          <a:xfrm>
            <a:off x="836613" y="2089150"/>
            <a:ext cx="690562" cy="847725"/>
          </a:xfrm>
          <a:prstGeom prst="ellipse">
            <a:avLst/>
          </a:prstGeom>
          <a:solidFill>
            <a:schemeClr val="bg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 sz="1350" b="0">
              <a:solidFill>
                <a:prstClr val="white"/>
              </a:solidFill>
            </a:endParaRPr>
          </a:p>
        </p:txBody>
      </p:sp>
      <p:sp>
        <p:nvSpPr>
          <p:cNvPr id="4" name="Oval 139"/>
          <p:cNvSpPr/>
          <p:nvPr userDrawn="1"/>
        </p:nvSpPr>
        <p:spPr>
          <a:xfrm>
            <a:off x="2105025" y="1735138"/>
            <a:ext cx="393700" cy="484187"/>
          </a:xfrm>
          <a:prstGeom prst="ellipse">
            <a:avLst/>
          </a:prstGeom>
          <a:solidFill>
            <a:schemeClr val="bg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 sz="1350" b="0">
              <a:solidFill>
                <a:prstClr val="white"/>
              </a:solidFill>
            </a:endParaRPr>
          </a:p>
        </p:txBody>
      </p:sp>
      <p:sp>
        <p:nvSpPr>
          <p:cNvPr id="5" name="Oval 140"/>
          <p:cNvSpPr/>
          <p:nvPr userDrawn="1"/>
        </p:nvSpPr>
        <p:spPr>
          <a:xfrm>
            <a:off x="3673475" y="1052513"/>
            <a:ext cx="1111250" cy="1366837"/>
          </a:xfrm>
          <a:prstGeom prst="ellipse">
            <a:avLst/>
          </a:prstGeom>
          <a:solidFill>
            <a:schemeClr val="bg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 sz="1350" b="0">
              <a:solidFill>
                <a:prstClr val="white"/>
              </a:solidFill>
            </a:endParaRPr>
          </a:p>
        </p:txBody>
      </p:sp>
      <p:sp>
        <p:nvSpPr>
          <p:cNvPr id="6" name="Oval 141"/>
          <p:cNvSpPr/>
          <p:nvPr userDrawn="1"/>
        </p:nvSpPr>
        <p:spPr>
          <a:xfrm>
            <a:off x="5035550" y="2093913"/>
            <a:ext cx="542925" cy="668337"/>
          </a:xfrm>
          <a:prstGeom prst="ellipse">
            <a:avLst/>
          </a:prstGeom>
          <a:solidFill>
            <a:schemeClr val="bg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 sz="1350" b="0">
              <a:solidFill>
                <a:prstClr val="white"/>
              </a:solidFill>
            </a:endParaRPr>
          </a:p>
        </p:txBody>
      </p:sp>
      <p:sp>
        <p:nvSpPr>
          <p:cNvPr id="7" name="Oval 142"/>
          <p:cNvSpPr/>
          <p:nvPr userDrawn="1"/>
        </p:nvSpPr>
        <p:spPr>
          <a:xfrm>
            <a:off x="5230813" y="2066925"/>
            <a:ext cx="1001712" cy="1231900"/>
          </a:xfrm>
          <a:prstGeom prst="ellipse">
            <a:avLst/>
          </a:prstGeom>
          <a:solidFill>
            <a:schemeClr val="bg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 sz="1350" b="0">
              <a:solidFill>
                <a:prstClr val="white"/>
              </a:solidFill>
            </a:endParaRPr>
          </a:p>
        </p:txBody>
      </p:sp>
      <p:sp>
        <p:nvSpPr>
          <p:cNvPr id="8" name="Oval 143"/>
          <p:cNvSpPr/>
          <p:nvPr userDrawn="1"/>
        </p:nvSpPr>
        <p:spPr>
          <a:xfrm>
            <a:off x="7654925" y="1728788"/>
            <a:ext cx="1111250" cy="1366837"/>
          </a:xfrm>
          <a:prstGeom prst="ellipse">
            <a:avLst/>
          </a:prstGeom>
          <a:solidFill>
            <a:schemeClr val="bg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 sz="1350" b="0">
              <a:solidFill>
                <a:prstClr val="white"/>
              </a:solidFill>
            </a:endParaRPr>
          </a:p>
        </p:txBody>
      </p:sp>
      <p:sp>
        <p:nvSpPr>
          <p:cNvPr id="9" name="Oval 144"/>
          <p:cNvSpPr/>
          <p:nvPr userDrawn="1"/>
        </p:nvSpPr>
        <p:spPr>
          <a:xfrm>
            <a:off x="8039100" y="1216025"/>
            <a:ext cx="542925" cy="668338"/>
          </a:xfrm>
          <a:prstGeom prst="ellipse">
            <a:avLst/>
          </a:prstGeom>
          <a:solidFill>
            <a:schemeClr val="bg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 sz="1350" b="0">
              <a:solidFill>
                <a:prstClr val="white"/>
              </a:solidFill>
            </a:endParaRPr>
          </a:p>
        </p:txBody>
      </p:sp>
      <p:sp>
        <p:nvSpPr>
          <p:cNvPr id="10" name="Oval 145"/>
          <p:cNvSpPr/>
          <p:nvPr userDrawn="1"/>
        </p:nvSpPr>
        <p:spPr>
          <a:xfrm>
            <a:off x="1746250" y="4984750"/>
            <a:ext cx="609600" cy="749300"/>
          </a:xfrm>
          <a:prstGeom prst="ellipse">
            <a:avLst/>
          </a:prstGeom>
          <a:solidFill>
            <a:schemeClr val="bg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 sz="1350" b="0">
              <a:solidFill>
                <a:prstClr val="white"/>
              </a:solidFill>
            </a:endParaRPr>
          </a:p>
        </p:txBody>
      </p:sp>
      <p:sp>
        <p:nvSpPr>
          <p:cNvPr id="11" name="Oval 146"/>
          <p:cNvSpPr/>
          <p:nvPr userDrawn="1"/>
        </p:nvSpPr>
        <p:spPr>
          <a:xfrm>
            <a:off x="1947863" y="4813300"/>
            <a:ext cx="290512" cy="357188"/>
          </a:xfrm>
          <a:prstGeom prst="ellipse">
            <a:avLst/>
          </a:prstGeom>
          <a:solidFill>
            <a:schemeClr val="bg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 sz="1350" b="0">
              <a:solidFill>
                <a:prstClr val="white"/>
              </a:solidFill>
            </a:endParaRPr>
          </a:p>
        </p:txBody>
      </p:sp>
      <p:grpSp>
        <p:nvGrpSpPr>
          <p:cNvPr id="12" name="Group 147"/>
          <p:cNvGrpSpPr>
            <a:grpSpLocks/>
          </p:cNvGrpSpPr>
          <p:nvPr userDrawn="1"/>
        </p:nvGrpSpPr>
        <p:grpSpPr bwMode="auto">
          <a:xfrm>
            <a:off x="3203575" y="1565275"/>
            <a:ext cx="7096125" cy="6615113"/>
            <a:chOff x="3943629" y="1765230"/>
            <a:chExt cx="8733041" cy="6614959"/>
          </a:xfrm>
        </p:grpSpPr>
        <p:sp>
          <p:nvSpPr>
            <p:cNvPr id="13" name="Donut 148"/>
            <p:cNvSpPr/>
            <p:nvPr userDrawn="1"/>
          </p:nvSpPr>
          <p:spPr>
            <a:xfrm rot="6104502">
              <a:off x="10513646" y="4183215"/>
              <a:ext cx="1327119" cy="1326562"/>
            </a:xfrm>
            <a:prstGeom prst="donut">
              <a:avLst>
                <a:gd name="adj" fmla="val 15926"/>
              </a:avLst>
            </a:prstGeom>
            <a:solidFill>
              <a:schemeClr val="bg1">
                <a:alpha val="8000"/>
              </a:schemeClr>
            </a:solidFill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 b="0">
                <a:solidFill>
                  <a:prstClr val="black"/>
                </a:solidFill>
              </a:endParaRPr>
            </a:p>
          </p:txBody>
        </p:sp>
        <p:sp>
          <p:nvSpPr>
            <p:cNvPr id="14" name="Donut 149"/>
            <p:cNvSpPr/>
            <p:nvPr userDrawn="1"/>
          </p:nvSpPr>
          <p:spPr>
            <a:xfrm rot="6104502">
              <a:off x="11635322" y="3232072"/>
              <a:ext cx="1041376" cy="1041322"/>
            </a:xfrm>
            <a:prstGeom prst="donut">
              <a:avLst>
                <a:gd name="adj" fmla="val 15926"/>
              </a:avLst>
            </a:prstGeom>
            <a:solidFill>
              <a:schemeClr val="bg1">
                <a:alpha val="5000"/>
              </a:schemeClr>
            </a:solidFill>
            <a:ln>
              <a:solidFill>
                <a:schemeClr val="bg1"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 b="0">
                <a:solidFill>
                  <a:prstClr val="black"/>
                </a:solidFill>
              </a:endParaRPr>
            </a:p>
          </p:txBody>
        </p:sp>
        <p:sp>
          <p:nvSpPr>
            <p:cNvPr id="15" name="Donut 150"/>
            <p:cNvSpPr/>
            <p:nvPr userDrawn="1"/>
          </p:nvSpPr>
          <p:spPr>
            <a:xfrm rot="6104502">
              <a:off x="4885367" y="5754471"/>
              <a:ext cx="2625664" cy="2625773"/>
            </a:xfrm>
            <a:prstGeom prst="donut">
              <a:avLst>
                <a:gd name="adj" fmla="val 15926"/>
              </a:avLst>
            </a:prstGeom>
            <a:solidFill>
              <a:schemeClr val="bg1">
                <a:alpha val="3000"/>
              </a:schemeClr>
            </a:solidFill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 b="0">
                <a:solidFill>
                  <a:prstClr val="black"/>
                </a:solidFill>
              </a:endParaRPr>
            </a:p>
          </p:txBody>
        </p:sp>
        <p:sp>
          <p:nvSpPr>
            <p:cNvPr id="16" name="Donut 151"/>
            <p:cNvSpPr/>
            <p:nvPr userDrawn="1"/>
          </p:nvSpPr>
          <p:spPr>
            <a:xfrm rot="6104502">
              <a:off x="9889811" y="6328481"/>
              <a:ext cx="1076300" cy="1074535"/>
            </a:xfrm>
            <a:prstGeom prst="donut">
              <a:avLst>
                <a:gd name="adj" fmla="val 11712"/>
              </a:avLst>
            </a:prstGeom>
            <a:solidFill>
              <a:schemeClr val="bg1">
                <a:alpha val="3000"/>
              </a:schemeClr>
            </a:solidFill>
            <a:ln>
              <a:solidFill>
                <a:schemeClr val="bg1">
                  <a:alpha val="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 b="0">
                <a:solidFill>
                  <a:prstClr val="black"/>
                </a:solidFill>
              </a:endParaRPr>
            </a:p>
          </p:txBody>
        </p:sp>
        <p:sp>
          <p:nvSpPr>
            <p:cNvPr id="17" name="Donut 152"/>
            <p:cNvSpPr/>
            <p:nvPr userDrawn="1"/>
          </p:nvSpPr>
          <p:spPr>
            <a:xfrm rot="6104502">
              <a:off x="11280363" y="2772681"/>
              <a:ext cx="835006" cy="836184"/>
            </a:xfrm>
            <a:prstGeom prst="donut">
              <a:avLst>
                <a:gd name="adj" fmla="val 11712"/>
              </a:avLst>
            </a:prstGeom>
            <a:solidFill>
              <a:schemeClr val="bg1">
                <a:alpha val="3000"/>
              </a:schemeClr>
            </a:solidFill>
            <a:ln>
              <a:solidFill>
                <a:schemeClr val="bg1">
                  <a:alpha val="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 b="0">
                <a:solidFill>
                  <a:prstClr val="black"/>
                </a:solidFill>
              </a:endParaRPr>
            </a:p>
          </p:txBody>
        </p:sp>
        <p:sp>
          <p:nvSpPr>
            <p:cNvPr id="18" name="Oval 153"/>
            <p:cNvSpPr/>
            <p:nvPr userDrawn="1"/>
          </p:nvSpPr>
          <p:spPr>
            <a:xfrm rot="6104502">
              <a:off x="11256559" y="4096985"/>
              <a:ext cx="603236" cy="603693"/>
            </a:xfrm>
            <a:prstGeom prst="ellipse">
              <a:avLst/>
            </a:prstGeom>
            <a:solidFill>
              <a:schemeClr val="bg1">
                <a:alpha val="8000"/>
              </a:schemeClr>
            </a:solidFill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 b="0">
                <a:solidFill>
                  <a:prstClr val="white"/>
                </a:solidFill>
              </a:endParaRPr>
            </a:p>
          </p:txBody>
        </p:sp>
        <p:sp>
          <p:nvSpPr>
            <p:cNvPr id="19" name="Oval 154"/>
            <p:cNvSpPr/>
            <p:nvPr userDrawn="1"/>
          </p:nvSpPr>
          <p:spPr>
            <a:xfrm rot="6104502">
              <a:off x="10988603" y="3411499"/>
              <a:ext cx="312730" cy="312592"/>
            </a:xfrm>
            <a:prstGeom prst="ellipse">
              <a:avLst/>
            </a:prstGeom>
            <a:solidFill>
              <a:schemeClr val="bg1">
                <a:alpha val="8000"/>
              </a:schemeClr>
            </a:solidFill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 b="0">
                <a:solidFill>
                  <a:prstClr val="white"/>
                </a:solidFill>
              </a:endParaRPr>
            </a:p>
          </p:txBody>
        </p:sp>
        <p:sp>
          <p:nvSpPr>
            <p:cNvPr id="20" name="Donut 155"/>
            <p:cNvSpPr/>
            <p:nvPr userDrawn="1"/>
          </p:nvSpPr>
          <p:spPr>
            <a:xfrm rot="20504502">
              <a:off x="8157761" y="4967143"/>
              <a:ext cx="1777867" cy="1779546"/>
            </a:xfrm>
            <a:prstGeom prst="donut">
              <a:avLst>
                <a:gd name="adj" fmla="val 15926"/>
              </a:avLst>
            </a:prstGeom>
            <a:solidFill>
              <a:schemeClr val="bg1">
                <a:alpha val="5000"/>
              </a:schemeClr>
            </a:solidFill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 b="0">
                <a:solidFill>
                  <a:prstClr val="black"/>
                </a:solidFill>
              </a:endParaRPr>
            </a:p>
          </p:txBody>
        </p:sp>
        <p:sp>
          <p:nvSpPr>
            <p:cNvPr id="21" name="Donut 156"/>
            <p:cNvSpPr/>
            <p:nvPr userDrawn="1"/>
          </p:nvSpPr>
          <p:spPr>
            <a:xfrm rot="20504502">
              <a:off x="5967663" y="5517993"/>
              <a:ext cx="1326563" cy="1327119"/>
            </a:xfrm>
            <a:prstGeom prst="donut">
              <a:avLst>
                <a:gd name="adj" fmla="val 15926"/>
              </a:avLst>
            </a:prstGeom>
            <a:solidFill>
              <a:schemeClr val="bg1">
                <a:alpha val="3000"/>
              </a:schemeClr>
            </a:solidFill>
            <a:ln>
              <a:solidFill>
                <a:schemeClr val="bg1">
                  <a:alpha val="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 b="0">
                <a:solidFill>
                  <a:prstClr val="black"/>
                </a:solidFill>
              </a:endParaRPr>
            </a:p>
          </p:txBody>
        </p:sp>
        <p:sp>
          <p:nvSpPr>
            <p:cNvPr id="22" name="Oval 157"/>
            <p:cNvSpPr/>
            <p:nvPr userDrawn="1"/>
          </p:nvSpPr>
          <p:spPr>
            <a:xfrm rot="20504502">
              <a:off x="7106671" y="6040268"/>
              <a:ext cx="687703" cy="688959"/>
            </a:xfrm>
            <a:prstGeom prst="ellipse">
              <a:avLst/>
            </a:prstGeom>
            <a:solidFill>
              <a:schemeClr val="bg1">
                <a:alpha val="8000"/>
              </a:schemeClr>
            </a:solidFill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 b="0">
                <a:solidFill>
                  <a:prstClr val="white"/>
                </a:solidFill>
              </a:endParaRPr>
            </a:p>
          </p:txBody>
        </p:sp>
        <p:sp>
          <p:nvSpPr>
            <p:cNvPr id="23" name="Oval 158"/>
            <p:cNvSpPr/>
            <p:nvPr userDrawn="1"/>
          </p:nvSpPr>
          <p:spPr>
            <a:xfrm rot="20504502">
              <a:off x="8827880" y="4697275"/>
              <a:ext cx="537268" cy="536563"/>
            </a:xfrm>
            <a:prstGeom prst="ellipse">
              <a:avLst/>
            </a:prstGeom>
            <a:solidFill>
              <a:schemeClr val="bg1">
                <a:alpha val="8000"/>
              </a:schemeClr>
            </a:solidFill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 b="0">
                <a:solidFill>
                  <a:prstClr val="white"/>
                </a:solidFill>
              </a:endParaRPr>
            </a:p>
          </p:txBody>
        </p:sp>
        <p:sp>
          <p:nvSpPr>
            <p:cNvPr id="24" name="Donut 159"/>
            <p:cNvSpPr/>
            <p:nvPr userDrawn="1"/>
          </p:nvSpPr>
          <p:spPr>
            <a:xfrm rot="20504502">
              <a:off x="7272735" y="5137002"/>
              <a:ext cx="2625773" cy="2627252"/>
            </a:xfrm>
            <a:prstGeom prst="donut">
              <a:avLst>
                <a:gd name="adj" fmla="val 15926"/>
              </a:avLst>
            </a:prstGeom>
            <a:solidFill>
              <a:schemeClr val="bg1">
                <a:alpha val="3000"/>
              </a:schemeClr>
            </a:solidFill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 b="0">
                <a:solidFill>
                  <a:prstClr val="black"/>
                </a:solidFill>
              </a:endParaRPr>
            </a:p>
          </p:txBody>
        </p:sp>
        <p:sp>
          <p:nvSpPr>
            <p:cNvPr id="25" name="Donut 160"/>
            <p:cNvSpPr/>
            <p:nvPr userDrawn="1"/>
          </p:nvSpPr>
          <p:spPr>
            <a:xfrm rot="20504502">
              <a:off x="9359287" y="5597366"/>
              <a:ext cx="1074535" cy="1074713"/>
            </a:xfrm>
            <a:prstGeom prst="donut">
              <a:avLst>
                <a:gd name="adj" fmla="val 11712"/>
              </a:avLst>
            </a:prstGeom>
            <a:solidFill>
              <a:schemeClr val="bg1">
                <a:alpha val="3000"/>
              </a:schemeClr>
            </a:solidFill>
            <a:ln>
              <a:solidFill>
                <a:schemeClr val="bg1">
                  <a:alpha val="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 b="0">
                <a:solidFill>
                  <a:prstClr val="black"/>
                </a:solidFill>
              </a:endParaRPr>
            </a:p>
          </p:txBody>
        </p:sp>
        <p:sp>
          <p:nvSpPr>
            <p:cNvPr id="26" name="Donut 161"/>
            <p:cNvSpPr/>
            <p:nvPr userDrawn="1"/>
          </p:nvSpPr>
          <p:spPr>
            <a:xfrm rot="20504502">
              <a:off x="9482370" y="4659176"/>
              <a:ext cx="836184" cy="835006"/>
            </a:xfrm>
            <a:prstGeom prst="donut">
              <a:avLst>
                <a:gd name="adj" fmla="val 11712"/>
              </a:avLst>
            </a:prstGeom>
            <a:solidFill>
              <a:schemeClr val="bg1">
                <a:alpha val="3000"/>
              </a:schemeClr>
            </a:solidFill>
            <a:ln>
              <a:solidFill>
                <a:schemeClr val="bg1">
                  <a:alpha val="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 b="0">
                <a:solidFill>
                  <a:prstClr val="black"/>
                </a:solidFill>
              </a:endParaRPr>
            </a:p>
          </p:txBody>
        </p:sp>
        <p:sp>
          <p:nvSpPr>
            <p:cNvPr id="27" name="Donut 162"/>
            <p:cNvSpPr/>
            <p:nvPr userDrawn="1"/>
          </p:nvSpPr>
          <p:spPr>
            <a:xfrm rot="20504502">
              <a:off x="11146923" y="5868822"/>
              <a:ext cx="1074535" cy="1074712"/>
            </a:xfrm>
            <a:prstGeom prst="donut">
              <a:avLst>
                <a:gd name="adj" fmla="val 24020"/>
              </a:avLst>
            </a:prstGeom>
            <a:solidFill>
              <a:schemeClr val="bg1">
                <a:alpha val="3000"/>
              </a:schemeClr>
            </a:solidFill>
            <a:ln>
              <a:solidFill>
                <a:schemeClr val="bg1">
                  <a:alpha val="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 b="0">
                <a:solidFill>
                  <a:prstClr val="black"/>
                </a:solidFill>
              </a:endParaRPr>
            </a:p>
          </p:txBody>
        </p:sp>
        <p:sp>
          <p:nvSpPr>
            <p:cNvPr id="28" name="Oval 163"/>
            <p:cNvSpPr/>
            <p:nvPr userDrawn="1"/>
          </p:nvSpPr>
          <p:spPr>
            <a:xfrm rot="20504502">
              <a:off x="7239522" y="5016354"/>
              <a:ext cx="312592" cy="312731"/>
            </a:xfrm>
            <a:prstGeom prst="ellipse">
              <a:avLst/>
            </a:prstGeom>
            <a:solidFill>
              <a:schemeClr val="bg1">
                <a:alpha val="7000"/>
              </a:schemeClr>
            </a:solidFill>
            <a:ln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 b="0">
                <a:solidFill>
                  <a:prstClr val="white"/>
                </a:solidFill>
              </a:endParaRPr>
            </a:p>
          </p:txBody>
        </p:sp>
        <p:sp>
          <p:nvSpPr>
            <p:cNvPr id="29" name="Oval 164"/>
            <p:cNvSpPr/>
            <p:nvPr userDrawn="1"/>
          </p:nvSpPr>
          <p:spPr>
            <a:xfrm rot="20504502">
              <a:off x="3943629" y="6130753"/>
              <a:ext cx="603694" cy="603236"/>
            </a:xfrm>
            <a:prstGeom prst="ellipse">
              <a:avLst/>
            </a:prstGeom>
            <a:solidFill>
              <a:schemeClr val="bg1">
                <a:alpha val="8000"/>
              </a:schemeClr>
            </a:solidFill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 b="0">
                <a:solidFill>
                  <a:prstClr val="white"/>
                </a:solidFill>
              </a:endParaRPr>
            </a:p>
          </p:txBody>
        </p:sp>
        <p:sp>
          <p:nvSpPr>
            <p:cNvPr id="30" name="Oval 165"/>
            <p:cNvSpPr/>
            <p:nvPr userDrawn="1"/>
          </p:nvSpPr>
          <p:spPr>
            <a:xfrm rot="20504502">
              <a:off x="6479532" y="5991057"/>
              <a:ext cx="312592" cy="312731"/>
            </a:xfrm>
            <a:prstGeom prst="ellipse">
              <a:avLst/>
            </a:prstGeom>
            <a:solidFill>
              <a:schemeClr val="bg1">
                <a:alpha val="7000"/>
              </a:schemeClr>
            </a:solidFill>
            <a:ln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 b="0">
                <a:solidFill>
                  <a:prstClr val="white"/>
                </a:solidFill>
              </a:endParaRPr>
            </a:p>
          </p:txBody>
        </p:sp>
        <p:sp>
          <p:nvSpPr>
            <p:cNvPr id="31" name="Oval 166"/>
            <p:cNvSpPr/>
            <p:nvPr userDrawn="1"/>
          </p:nvSpPr>
          <p:spPr>
            <a:xfrm rot="20504502">
              <a:off x="9328027" y="4273422"/>
              <a:ext cx="312592" cy="312731"/>
            </a:xfrm>
            <a:prstGeom prst="ellipse">
              <a:avLst/>
            </a:prstGeom>
            <a:solidFill>
              <a:schemeClr val="bg1">
                <a:alpha val="7000"/>
              </a:schemeClr>
            </a:solidFill>
            <a:ln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 b="0">
                <a:solidFill>
                  <a:prstClr val="white"/>
                </a:solidFill>
              </a:endParaRPr>
            </a:p>
          </p:txBody>
        </p:sp>
        <p:sp>
          <p:nvSpPr>
            <p:cNvPr id="32" name="Donut 167"/>
            <p:cNvSpPr/>
            <p:nvPr userDrawn="1"/>
          </p:nvSpPr>
          <p:spPr>
            <a:xfrm rot="10604502">
              <a:off x="10422100" y="5527517"/>
              <a:ext cx="1326563" cy="1327119"/>
            </a:xfrm>
            <a:prstGeom prst="donut">
              <a:avLst>
                <a:gd name="adj" fmla="val 15926"/>
              </a:avLst>
            </a:prstGeom>
            <a:solidFill>
              <a:schemeClr val="bg1">
                <a:alpha val="5000"/>
              </a:schemeClr>
            </a:solidFill>
            <a:ln>
              <a:solidFill>
                <a:schemeClr val="bg1"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 b="0">
                <a:solidFill>
                  <a:prstClr val="black"/>
                </a:solidFill>
              </a:endParaRPr>
            </a:p>
          </p:txBody>
        </p:sp>
        <p:sp>
          <p:nvSpPr>
            <p:cNvPr id="33" name="Donut 168"/>
            <p:cNvSpPr/>
            <p:nvPr userDrawn="1"/>
          </p:nvSpPr>
          <p:spPr>
            <a:xfrm rot="10604502">
              <a:off x="11502497" y="1935089"/>
              <a:ext cx="1041322" cy="1041376"/>
            </a:xfrm>
            <a:prstGeom prst="donut">
              <a:avLst>
                <a:gd name="adj" fmla="val 15926"/>
              </a:avLst>
            </a:prstGeom>
            <a:solidFill>
              <a:schemeClr val="bg1">
                <a:alpha val="8000"/>
              </a:schemeClr>
            </a:solidFill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 b="0">
                <a:solidFill>
                  <a:prstClr val="black"/>
                </a:solidFill>
              </a:endParaRPr>
            </a:p>
          </p:txBody>
        </p:sp>
        <p:sp>
          <p:nvSpPr>
            <p:cNvPr id="34" name="Oval 169"/>
            <p:cNvSpPr/>
            <p:nvPr userDrawn="1"/>
          </p:nvSpPr>
          <p:spPr>
            <a:xfrm rot="10604502">
              <a:off x="11885422" y="1765230"/>
              <a:ext cx="537267" cy="536563"/>
            </a:xfrm>
            <a:prstGeom prst="ellipse">
              <a:avLst/>
            </a:prstGeom>
            <a:solidFill>
              <a:schemeClr val="bg1">
                <a:alpha val="8000"/>
              </a:schemeClr>
            </a:solidFill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 b="0">
                <a:solidFill>
                  <a:prstClr val="white"/>
                </a:solidFill>
              </a:endParaRPr>
            </a:p>
          </p:txBody>
        </p:sp>
        <p:sp>
          <p:nvSpPr>
            <p:cNvPr id="35" name="Donut 170"/>
            <p:cNvSpPr/>
            <p:nvPr userDrawn="1"/>
          </p:nvSpPr>
          <p:spPr>
            <a:xfrm rot="10604502">
              <a:off x="9875064" y="3536839"/>
              <a:ext cx="2625773" cy="2625664"/>
            </a:xfrm>
            <a:prstGeom prst="donut">
              <a:avLst>
                <a:gd name="adj" fmla="val 15926"/>
              </a:avLst>
            </a:prstGeom>
            <a:solidFill>
              <a:schemeClr val="bg1">
                <a:alpha val="3000"/>
              </a:schemeClr>
            </a:solidFill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 b="0">
                <a:solidFill>
                  <a:prstClr val="black"/>
                </a:solidFill>
              </a:endParaRPr>
            </a:p>
          </p:txBody>
        </p:sp>
        <p:sp>
          <p:nvSpPr>
            <p:cNvPr id="36" name="Donut 171"/>
            <p:cNvSpPr/>
            <p:nvPr userDrawn="1"/>
          </p:nvSpPr>
          <p:spPr>
            <a:xfrm rot="10604502">
              <a:off x="10760090" y="3214584"/>
              <a:ext cx="834229" cy="835006"/>
            </a:xfrm>
            <a:prstGeom prst="donut">
              <a:avLst>
                <a:gd name="adj" fmla="val 11712"/>
              </a:avLst>
            </a:prstGeom>
            <a:solidFill>
              <a:schemeClr val="bg1">
                <a:alpha val="3000"/>
              </a:schemeClr>
            </a:solidFill>
            <a:ln>
              <a:solidFill>
                <a:schemeClr val="bg1">
                  <a:alpha val="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 b="0">
                <a:solidFill>
                  <a:prstClr val="black"/>
                </a:solidFill>
              </a:endParaRPr>
            </a:p>
          </p:txBody>
        </p:sp>
        <p:sp>
          <p:nvSpPr>
            <p:cNvPr id="37" name="Donut 172"/>
            <p:cNvSpPr/>
            <p:nvPr userDrawn="1"/>
          </p:nvSpPr>
          <p:spPr>
            <a:xfrm rot="10604502">
              <a:off x="4248406" y="6230764"/>
              <a:ext cx="1074535" cy="1074712"/>
            </a:xfrm>
            <a:prstGeom prst="donut">
              <a:avLst>
                <a:gd name="adj" fmla="val 24020"/>
              </a:avLst>
            </a:prstGeom>
            <a:solidFill>
              <a:schemeClr val="bg1">
                <a:alpha val="5000"/>
              </a:schemeClr>
            </a:solidFill>
            <a:ln>
              <a:solidFill>
                <a:schemeClr val="bg1"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 b="0">
                <a:solidFill>
                  <a:prstClr val="black"/>
                </a:solidFill>
              </a:endParaRPr>
            </a:p>
          </p:txBody>
        </p:sp>
        <p:sp>
          <p:nvSpPr>
            <p:cNvPr id="38" name="Oval 173"/>
            <p:cNvSpPr/>
            <p:nvPr userDrawn="1"/>
          </p:nvSpPr>
          <p:spPr>
            <a:xfrm rot="10604502">
              <a:off x="11516172" y="3055838"/>
              <a:ext cx="312592" cy="312730"/>
            </a:xfrm>
            <a:prstGeom prst="ellipse">
              <a:avLst/>
            </a:prstGeom>
            <a:solidFill>
              <a:schemeClr val="bg1">
                <a:alpha val="7000"/>
              </a:schemeClr>
            </a:solidFill>
            <a:ln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 b="0">
                <a:solidFill>
                  <a:prstClr val="white"/>
                </a:solidFill>
              </a:endParaRPr>
            </a:p>
          </p:txBody>
        </p:sp>
        <p:sp>
          <p:nvSpPr>
            <p:cNvPr id="39" name="Oval 174"/>
            <p:cNvSpPr/>
            <p:nvPr userDrawn="1"/>
          </p:nvSpPr>
          <p:spPr>
            <a:xfrm rot="10604502">
              <a:off x="8085474" y="6083129"/>
              <a:ext cx="603694" cy="603236"/>
            </a:xfrm>
            <a:prstGeom prst="ellipse">
              <a:avLst/>
            </a:prstGeom>
            <a:solidFill>
              <a:schemeClr val="bg1">
                <a:alpha val="7000"/>
              </a:schemeClr>
            </a:solidFill>
            <a:ln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 b="0">
                <a:solidFill>
                  <a:prstClr val="white"/>
                </a:solidFill>
              </a:endParaRPr>
            </a:p>
          </p:txBody>
        </p:sp>
        <p:sp>
          <p:nvSpPr>
            <p:cNvPr id="40" name="Oval 175"/>
            <p:cNvSpPr/>
            <p:nvPr userDrawn="1"/>
          </p:nvSpPr>
          <p:spPr>
            <a:xfrm rot="10604502">
              <a:off x="4658683" y="5686264"/>
              <a:ext cx="314546" cy="312731"/>
            </a:xfrm>
            <a:prstGeom prst="ellipse">
              <a:avLst/>
            </a:prstGeom>
            <a:solidFill>
              <a:schemeClr val="bg1">
                <a:alpha val="7000"/>
              </a:schemeClr>
            </a:solidFill>
            <a:ln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 b="0">
                <a:solidFill>
                  <a:prstClr val="white"/>
                </a:solidFill>
              </a:endParaRPr>
            </a:p>
          </p:txBody>
        </p:sp>
      </p:grpSp>
      <p:sp>
        <p:nvSpPr>
          <p:cNvPr id="41" name="Oval 176"/>
          <p:cNvSpPr/>
          <p:nvPr userDrawn="1"/>
        </p:nvSpPr>
        <p:spPr>
          <a:xfrm>
            <a:off x="9350375" y="-173038"/>
            <a:ext cx="711200" cy="655638"/>
          </a:xfrm>
          <a:prstGeom prst="ellipse">
            <a:avLst/>
          </a:prstGeom>
          <a:solidFill>
            <a:schemeClr val="bg1"/>
          </a:solidFill>
          <a:ln w="698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82D5C819-D5DD-4D93-B373-EA06883EFCD2}" type="slidenum">
              <a:rPr lang="id-ID" sz="1400">
                <a:solidFill>
                  <a:srgbClr val="358FCB"/>
                </a:solidFill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id-ID" sz="1600" dirty="0">
              <a:solidFill>
                <a:srgbClr val="358FCB"/>
              </a:solidFill>
            </a:endParaRPr>
          </a:p>
        </p:txBody>
      </p:sp>
      <p:grpSp>
        <p:nvGrpSpPr>
          <p:cNvPr id="42" name="Group 177"/>
          <p:cNvGrpSpPr/>
          <p:nvPr userDrawn="1"/>
        </p:nvGrpSpPr>
        <p:grpSpPr>
          <a:xfrm>
            <a:off x="9556175" y="6559236"/>
            <a:ext cx="232172" cy="220663"/>
            <a:chOff x="7015550" y="2614882"/>
            <a:chExt cx="214313" cy="220663"/>
          </a:xfrm>
          <a:solidFill>
            <a:schemeClr val="bg1"/>
          </a:solidFill>
        </p:grpSpPr>
        <p:sp>
          <p:nvSpPr>
            <p:cNvPr id="43" name="Freeform 5">
              <a:hlinkClick r:id="" action="ppaction://hlinkshowjump?jump=nextslide"/>
            </p:cNvPr>
            <p:cNvSpPr>
              <a:spLocks noEditPoints="1"/>
            </p:cNvSpPr>
            <p:nvPr/>
          </p:nvSpPr>
          <p:spPr bwMode="auto">
            <a:xfrm>
              <a:off x="7015550" y="2614882"/>
              <a:ext cx="214313" cy="220663"/>
            </a:xfrm>
            <a:custGeom>
              <a:avLst/>
              <a:gdLst>
                <a:gd name="T0" fmla="*/ 28 w 56"/>
                <a:gd name="T1" fmla="*/ 4 h 56"/>
                <a:gd name="T2" fmla="*/ 52 w 56"/>
                <a:gd name="T3" fmla="*/ 28 h 56"/>
                <a:gd name="T4" fmla="*/ 28 w 56"/>
                <a:gd name="T5" fmla="*/ 52 h 56"/>
                <a:gd name="T6" fmla="*/ 4 w 56"/>
                <a:gd name="T7" fmla="*/ 28 h 56"/>
                <a:gd name="T8" fmla="*/ 28 w 56"/>
                <a:gd name="T9" fmla="*/ 4 h 56"/>
                <a:gd name="T10" fmla="*/ 28 w 56"/>
                <a:gd name="T11" fmla="*/ 0 h 56"/>
                <a:gd name="T12" fmla="*/ 0 w 56"/>
                <a:gd name="T13" fmla="*/ 28 h 56"/>
                <a:gd name="T14" fmla="*/ 28 w 56"/>
                <a:gd name="T15" fmla="*/ 56 h 56"/>
                <a:gd name="T16" fmla="*/ 56 w 56"/>
                <a:gd name="T17" fmla="*/ 28 h 56"/>
                <a:gd name="T18" fmla="*/ 28 w 56"/>
                <a:gd name="T19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" h="56">
                  <a:moveTo>
                    <a:pt x="28" y="4"/>
                  </a:moveTo>
                  <a:cubicBezTo>
                    <a:pt x="41" y="4"/>
                    <a:pt x="52" y="15"/>
                    <a:pt x="52" y="28"/>
                  </a:cubicBezTo>
                  <a:cubicBezTo>
                    <a:pt x="52" y="41"/>
                    <a:pt x="41" y="52"/>
                    <a:pt x="28" y="52"/>
                  </a:cubicBezTo>
                  <a:cubicBezTo>
                    <a:pt x="15" y="52"/>
                    <a:pt x="4" y="41"/>
                    <a:pt x="4" y="28"/>
                  </a:cubicBezTo>
                  <a:cubicBezTo>
                    <a:pt x="4" y="15"/>
                    <a:pt x="15" y="4"/>
                    <a:pt x="28" y="4"/>
                  </a:cubicBezTo>
                  <a:moveTo>
                    <a:pt x="28" y="0"/>
                  </a:moveTo>
                  <a:cubicBezTo>
                    <a:pt x="13" y="0"/>
                    <a:pt x="0" y="13"/>
                    <a:pt x="0" y="28"/>
                  </a:cubicBezTo>
                  <a:cubicBezTo>
                    <a:pt x="0" y="43"/>
                    <a:pt x="13" y="56"/>
                    <a:pt x="28" y="56"/>
                  </a:cubicBezTo>
                  <a:cubicBezTo>
                    <a:pt x="43" y="56"/>
                    <a:pt x="56" y="43"/>
                    <a:pt x="56" y="28"/>
                  </a:cubicBezTo>
                  <a:cubicBezTo>
                    <a:pt x="56" y="13"/>
                    <a:pt x="43" y="0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black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44" name="Freeform 6">
              <a:hlinkClick r:id="" action="ppaction://hlinkshowjump?jump=nextslide"/>
            </p:cNvPr>
            <p:cNvSpPr>
              <a:spLocks/>
            </p:cNvSpPr>
            <p:nvPr/>
          </p:nvSpPr>
          <p:spPr bwMode="auto">
            <a:xfrm>
              <a:off x="7091750" y="2657745"/>
              <a:ext cx="76200" cy="131763"/>
            </a:xfrm>
            <a:custGeom>
              <a:avLst/>
              <a:gdLst>
                <a:gd name="T0" fmla="*/ 0 w 48"/>
                <a:gd name="T1" fmla="*/ 70 h 83"/>
                <a:gd name="T2" fmla="*/ 34 w 48"/>
                <a:gd name="T3" fmla="*/ 40 h 83"/>
                <a:gd name="T4" fmla="*/ 0 w 48"/>
                <a:gd name="T5" fmla="*/ 13 h 83"/>
                <a:gd name="T6" fmla="*/ 0 w 48"/>
                <a:gd name="T7" fmla="*/ 0 h 83"/>
                <a:gd name="T8" fmla="*/ 48 w 48"/>
                <a:gd name="T9" fmla="*/ 40 h 83"/>
                <a:gd name="T10" fmla="*/ 0 w 48"/>
                <a:gd name="T11" fmla="*/ 83 h 83"/>
                <a:gd name="T12" fmla="*/ 0 w 48"/>
                <a:gd name="T13" fmla="*/ 7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83">
                  <a:moveTo>
                    <a:pt x="0" y="70"/>
                  </a:moveTo>
                  <a:lnTo>
                    <a:pt x="34" y="40"/>
                  </a:lnTo>
                  <a:lnTo>
                    <a:pt x="0" y="13"/>
                  </a:lnTo>
                  <a:lnTo>
                    <a:pt x="0" y="0"/>
                  </a:lnTo>
                  <a:lnTo>
                    <a:pt x="48" y="40"/>
                  </a:lnTo>
                  <a:lnTo>
                    <a:pt x="0" y="83"/>
                  </a:lnTo>
                  <a:lnTo>
                    <a:pt x="0" y="7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black"/>
                </a:solidFill>
                <a:latin typeface="Calibri" panose="020F0502020204030204"/>
                <a:cs typeface="+mn-cs"/>
              </a:endParaRPr>
            </a:p>
          </p:txBody>
        </p:sp>
      </p:grpSp>
      <p:grpSp>
        <p:nvGrpSpPr>
          <p:cNvPr id="45" name="Group 180"/>
          <p:cNvGrpSpPr/>
          <p:nvPr userDrawn="1"/>
        </p:nvGrpSpPr>
        <p:grpSpPr>
          <a:xfrm>
            <a:off x="9083105" y="6559236"/>
            <a:ext cx="232172" cy="220663"/>
            <a:chOff x="7395183" y="3832633"/>
            <a:chExt cx="214313" cy="220663"/>
          </a:xfrm>
          <a:solidFill>
            <a:schemeClr val="bg1"/>
          </a:solidFill>
        </p:grpSpPr>
        <p:sp>
          <p:nvSpPr>
            <p:cNvPr id="46" name="Freeform 7">
              <a:hlinkClick r:id="" action="ppaction://hlinkshowjump?jump=previousslide"/>
            </p:cNvPr>
            <p:cNvSpPr>
              <a:spLocks noEditPoints="1"/>
            </p:cNvSpPr>
            <p:nvPr/>
          </p:nvSpPr>
          <p:spPr bwMode="auto">
            <a:xfrm>
              <a:off x="7395183" y="3832633"/>
              <a:ext cx="214313" cy="220663"/>
            </a:xfrm>
            <a:custGeom>
              <a:avLst/>
              <a:gdLst>
                <a:gd name="T0" fmla="*/ 28 w 56"/>
                <a:gd name="T1" fmla="*/ 4 h 56"/>
                <a:gd name="T2" fmla="*/ 52 w 56"/>
                <a:gd name="T3" fmla="*/ 28 h 56"/>
                <a:gd name="T4" fmla="*/ 28 w 56"/>
                <a:gd name="T5" fmla="*/ 52 h 56"/>
                <a:gd name="T6" fmla="*/ 4 w 56"/>
                <a:gd name="T7" fmla="*/ 28 h 56"/>
                <a:gd name="T8" fmla="*/ 28 w 56"/>
                <a:gd name="T9" fmla="*/ 4 h 56"/>
                <a:gd name="T10" fmla="*/ 28 w 56"/>
                <a:gd name="T11" fmla="*/ 0 h 56"/>
                <a:gd name="T12" fmla="*/ 0 w 56"/>
                <a:gd name="T13" fmla="*/ 28 h 56"/>
                <a:gd name="T14" fmla="*/ 28 w 56"/>
                <a:gd name="T15" fmla="*/ 56 h 56"/>
                <a:gd name="T16" fmla="*/ 56 w 56"/>
                <a:gd name="T17" fmla="*/ 28 h 56"/>
                <a:gd name="T18" fmla="*/ 28 w 56"/>
                <a:gd name="T19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" h="56">
                  <a:moveTo>
                    <a:pt x="28" y="4"/>
                  </a:moveTo>
                  <a:cubicBezTo>
                    <a:pt x="41" y="4"/>
                    <a:pt x="52" y="15"/>
                    <a:pt x="52" y="28"/>
                  </a:cubicBezTo>
                  <a:cubicBezTo>
                    <a:pt x="52" y="41"/>
                    <a:pt x="41" y="52"/>
                    <a:pt x="28" y="52"/>
                  </a:cubicBezTo>
                  <a:cubicBezTo>
                    <a:pt x="15" y="52"/>
                    <a:pt x="4" y="41"/>
                    <a:pt x="4" y="28"/>
                  </a:cubicBezTo>
                  <a:cubicBezTo>
                    <a:pt x="4" y="15"/>
                    <a:pt x="15" y="4"/>
                    <a:pt x="28" y="4"/>
                  </a:cubicBezTo>
                  <a:moveTo>
                    <a:pt x="28" y="0"/>
                  </a:moveTo>
                  <a:cubicBezTo>
                    <a:pt x="13" y="0"/>
                    <a:pt x="0" y="13"/>
                    <a:pt x="0" y="28"/>
                  </a:cubicBezTo>
                  <a:cubicBezTo>
                    <a:pt x="0" y="43"/>
                    <a:pt x="13" y="56"/>
                    <a:pt x="28" y="56"/>
                  </a:cubicBezTo>
                  <a:cubicBezTo>
                    <a:pt x="43" y="56"/>
                    <a:pt x="56" y="43"/>
                    <a:pt x="56" y="28"/>
                  </a:cubicBezTo>
                  <a:cubicBezTo>
                    <a:pt x="56" y="13"/>
                    <a:pt x="43" y="0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black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47" name="Freeform 8">
              <a:hlinkClick r:id="" action="ppaction://hlinkshowjump?jump=previousslide"/>
            </p:cNvPr>
            <p:cNvSpPr>
              <a:spLocks/>
            </p:cNvSpPr>
            <p:nvPr/>
          </p:nvSpPr>
          <p:spPr bwMode="auto">
            <a:xfrm>
              <a:off x="7457096" y="3880258"/>
              <a:ext cx="76200" cy="130175"/>
            </a:xfrm>
            <a:custGeom>
              <a:avLst/>
              <a:gdLst>
                <a:gd name="T0" fmla="*/ 48 w 48"/>
                <a:gd name="T1" fmla="*/ 12 h 82"/>
                <a:gd name="T2" fmla="*/ 14 w 48"/>
                <a:gd name="T3" fmla="*/ 42 h 82"/>
                <a:gd name="T4" fmla="*/ 48 w 48"/>
                <a:gd name="T5" fmla="*/ 70 h 82"/>
                <a:gd name="T6" fmla="*/ 48 w 48"/>
                <a:gd name="T7" fmla="*/ 82 h 82"/>
                <a:gd name="T8" fmla="*/ 0 w 48"/>
                <a:gd name="T9" fmla="*/ 42 h 82"/>
                <a:gd name="T10" fmla="*/ 48 w 48"/>
                <a:gd name="T11" fmla="*/ 0 h 82"/>
                <a:gd name="T12" fmla="*/ 48 w 48"/>
                <a:gd name="T13" fmla="*/ 1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82">
                  <a:moveTo>
                    <a:pt x="48" y="12"/>
                  </a:moveTo>
                  <a:lnTo>
                    <a:pt x="14" y="42"/>
                  </a:lnTo>
                  <a:lnTo>
                    <a:pt x="48" y="70"/>
                  </a:lnTo>
                  <a:lnTo>
                    <a:pt x="48" y="82"/>
                  </a:lnTo>
                  <a:lnTo>
                    <a:pt x="0" y="42"/>
                  </a:lnTo>
                  <a:lnTo>
                    <a:pt x="48" y="0"/>
                  </a:lnTo>
                  <a:lnTo>
                    <a:pt x="48" y="1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black"/>
                </a:solidFill>
                <a:latin typeface="Calibri" panose="020F0502020204030204"/>
                <a:cs typeface="+mn-c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sldNum="0" hdr="0" ftr="0" dt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Blank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8"/>
          <p:cNvGrpSpPr>
            <a:grpSpLocks/>
          </p:cNvGrpSpPr>
          <p:nvPr userDrawn="1"/>
        </p:nvGrpSpPr>
        <p:grpSpPr bwMode="auto">
          <a:xfrm>
            <a:off x="3203575" y="1565275"/>
            <a:ext cx="7096125" cy="6615113"/>
            <a:chOff x="3943629" y="1765230"/>
            <a:chExt cx="8733041" cy="6614959"/>
          </a:xfrm>
        </p:grpSpPr>
        <p:sp>
          <p:nvSpPr>
            <p:cNvPr id="3" name="Donut 99"/>
            <p:cNvSpPr/>
            <p:nvPr userDrawn="1"/>
          </p:nvSpPr>
          <p:spPr>
            <a:xfrm rot="6104502">
              <a:off x="10513646" y="4183215"/>
              <a:ext cx="1327119" cy="1326562"/>
            </a:xfrm>
            <a:prstGeom prst="donut">
              <a:avLst>
                <a:gd name="adj" fmla="val 15926"/>
              </a:avLst>
            </a:prstGeom>
            <a:solidFill>
              <a:schemeClr val="bg1">
                <a:alpha val="8000"/>
              </a:schemeClr>
            </a:solidFill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 b="0">
                <a:solidFill>
                  <a:prstClr val="black"/>
                </a:solidFill>
              </a:endParaRPr>
            </a:p>
          </p:txBody>
        </p:sp>
        <p:sp>
          <p:nvSpPr>
            <p:cNvPr id="4" name="Donut 100"/>
            <p:cNvSpPr/>
            <p:nvPr userDrawn="1"/>
          </p:nvSpPr>
          <p:spPr>
            <a:xfrm rot="6104502">
              <a:off x="11635322" y="3232072"/>
              <a:ext cx="1041376" cy="1041322"/>
            </a:xfrm>
            <a:prstGeom prst="donut">
              <a:avLst>
                <a:gd name="adj" fmla="val 15926"/>
              </a:avLst>
            </a:prstGeom>
            <a:solidFill>
              <a:schemeClr val="bg1">
                <a:alpha val="5000"/>
              </a:schemeClr>
            </a:solidFill>
            <a:ln>
              <a:solidFill>
                <a:schemeClr val="bg1"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 b="0">
                <a:solidFill>
                  <a:prstClr val="black"/>
                </a:solidFill>
              </a:endParaRPr>
            </a:p>
          </p:txBody>
        </p:sp>
        <p:sp>
          <p:nvSpPr>
            <p:cNvPr id="5" name="Donut 101"/>
            <p:cNvSpPr/>
            <p:nvPr userDrawn="1"/>
          </p:nvSpPr>
          <p:spPr>
            <a:xfrm rot="6104502">
              <a:off x="4885367" y="5754471"/>
              <a:ext cx="2625664" cy="2625773"/>
            </a:xfrm>
            <a:prstGeom prst="donut">
              <a:avLst>
                <a:gd name="adj" fmla="val 15926"/>
              </a:avLst>
            </a:prstGeom>
            <a:solidFill>
              <a:schemeClr val="bg1">
                <a:alpha val="3000"/>
              </a:schemeClr>
            </a:solidFill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 b="0">
                <a:solidFill>
                  <a:prstClr val="black"/>
                </a:solidFill>
              </a:endParaRPr>
            </a:p>
          </p:txBody>
        </p:sp>
        <p:sp>
          <p:nvSpPr>
            <p:cNvPr id="6" name="Donut 102"/>
            <p:cNvSpPr/>
            <p:nvPr userDrawn="1"/>
          </p:nvSpPr>
          <p:spPr>
            <a:xfrm rot="6104502">
              <a:off x="9889811" y="6328481"/>
              <a:ext cx="1076300" cy="1074535"/>
            </a:xfrm>
            <a:prstGeom prst="donut">
              <a:avLst>
                <a:gd name="adj" fmla="val 11712"/>
              </a:avLst>
            </a:prstGeom>
            <a:solidFill>
              <a:schemeClr val="bg1">
                <a:alpha val="3000"/>
              </a:schemeClr>
            </a:solidFill>
            <a:ln>
              <a:solidFill>
                <a:schemeClr val="bg1">
                  <a:alpha val="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 b="0">
                <a:solidFill>
                  <a:prstClr val="black"/>
                </a:solidFill>
              </a:endParaRPr>
            </a:p>
          </p:txBody>
        </p:sp>
        <p:sp>
          <p:nvSpPr>
            <p:cNvPr id="7" name="Donut 103"/>
            <p:cNvSpPr/>
            <p:nvPr userDrawn="1"/>
          </p:nvSpPr>
          <p:spPr>
            <a:xfrm rot="6104502">
              <a:off x="11280363" y="2772681"/>
              <a:ext cx="835006" cy="836184"/>
            </a:xfrm>
            <a:prstGeom prst="donut">
              <a:avLst>
                <a:gd name="adj" fmla="val 11712"/>
              </a:avLst>
            </a:prstGeom>
            <a:solidFill>
              <a:schemeClr val="bg1">
                <a:alpha val="3000"/>
              </a:schemeClr>
            </a:solidFill>
            <a:ln>
              <a:solidFill>
                <a:schemeClr val="bg1">
                  <a:alpha val="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 b="0">
                <a:solidFill>
                  <a:prstClr val="black"/>
                </a:solidFill>
              </a:endParaRPr>
            </a:p>
          </p:txBody>
        </p:sp>
        <p:sp>
          <p:nvSpPr>
            <p:cNvPr id="8" name="Oval 104"/>
            <p:cNvSpPr/>
            <p:nvPr userDrawn="1"/>
          </p:nvSpPr>
          <p:spPr>
            <a:xfrm rot="6104502">
              <a:off x="11256559" y="4096985"/>
              <a:ext cx="603236" cy="603693"/>
            </a:xfrm>
            <a:prstGeom prst="ellipse">
              <a:avLst/>
            </a:prstGeom>
            <a:solidFill>
              <a:schemeClr val="bg1">
                <a:alpha val="8000"/>
              </a:schemeClr>
            </a:solidFill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 b="0">
                <a:solidFill>
                  <a:prstClr val="white"/>
                </a:solidFill>
              </a:endParaRPr>
            </a:p>
          </p:txBody>
        </p:sp>
        <p:sp>
          <p:nvSpPr>
            <p:cNvPr id="9" name="Oval 105"/>
            <p:cNvSpPr/>
            <p:nvPr userDrawn="1"/>
          </p:nvSpPr>
          <p:spPr>
            <a:xfrm rot="6104502">
              <a:off x="10988603" y="3411499"/>
              <a:ext cx="312730" cy="312592"/>
            </a:xfrm>
            <a:prstGeom prst="ellipse">
              <a:avLst/>
            </a:prstGeom>
            <a:solidFill>
              <a:schemeClr val="bg1">
                <a:alpha val="8000"/>
              </a:schemeClr>
            </a:solidFill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 b="0">
                <a:solidFill>
                  <a:prstClr val="white"/>
                </a:solidFill>
              </a:endParaRPr>
            </a:p>
          </p:txBody>
        </p:sp>
        <p:sp>
          <p:nvSpPr>
            <p:cNvPr id="10" name="Donut 106"/>
            <p:cNvSpPr/>
            <p:nvPr userDrawn="1"/>
          </p:nvSpPr>
          <p:spPr>
            <a:xfrm rot="20504502">
              <a:off x="8157761" y="4967143"/>
              <a:ext cx="1777867" cy="1779546"/>
            </a:xfrm>
            <a:prstGeom prst="donut">
              <a:avLst>
                <a:gd name="adj" fmla="val 15926"/>
              </a:avLst>
            </a:prstGeom>
            <a:solidFill>
              <a:schemeClr val="bg1">
                <a:alpha val="5000"/>
              </a:schemeClr>
            </a:solidFill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 b="0">
                <a:solidFill>
                  <a:prstClr val="black"/>
                </a:solidFill>
              </a:endParaRPr>
            </a:p>
          </p:txBody>
        </p:sp>
        <p:sp>
          <p:nvSpPr>
            <p:cNvPr id="11" name="Donut 107"/>
            <p:cNvSpPr/>
            <p:nvPr userDrawn="1"/>
          </p:nvSpPr>
          <p:spPr>
            <a:xfrm rot="20504502">
              <a:off x="5967663" y="5517993"/>
              <a:ext cx="1326563" cy="1327119"/>
            </a:xfrm>
            <a:prstGeom prst="donut">
              <a:avLst>
                <a:gd name="adj" fmla="val 15926"/>
              </a:avLst>
            </a:prstGeom>
            <a:solidFill>
              <a:schemeClr val="bg1">
                <a:alpha val="3000"/>
              </a:schemeClr>
            </a:solidFill>
            <a:ln>
              <a:solidFill>
                <a:schemeClr val="bg1">
                  <a:alpha val="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 b="0">
                <a:solidFill>
                  <a:prstClr val="black"/>
                </a:solidFill>
              </a:endParaRPr>
            </a:p>
          </p:txBody>
        </p:sp>
        <p:sp>
          <p:nvSpPr>
            <p:cNvPr id="12" name="Oval 108"/>
            <p:cNvSpPr/>
            <p:nvPr userDrawn="1"/>
          </p:nvSpPr>
          <p:spPr>
            <a:xfrm rot="20504502">
              <a:off x="7106671" y="6040268"/>
              <a:ext cx="687703" cy="688959"/>
            </a:xfrm>
            <a:prstGeom prst="ellipse">
              <a:avLst/>
            </a:prstGeom>
            <a:solidFill>
              <a:schemeClr val="bg1">
                <a:alpha val="8000"/>
              </a:schemeClr>
            </a:solidFill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 b="0">
                <a:solidFill>
                  <a:prstClr val="white"/>
                </a:solidFill>
              </a:endParaRPr>
            </a:p>
          </p:txBody>
        </p:sp>
        <p:sp>
          <p:nvSpPr>
            <p:cNvPr id="13" name="Oval 109"/>
            <p:cNvSpPr/>
            <p:nvPr userDrawn="1"/>
          </p:nvSpPr>
          <p:spPr>
            <a:xfrm rot="20504502">
              <a:off x="8827880" y="4697275"/>
              <a:ext cx="537268" cy="536563"/>
            </a:xfrm>
            <a:prstGeom prst="ellipse">
              <a:avLst/>
            </a:prstGeom>
            <a:solidFill>
              <a:schemeClr val="bg1">
                <a:alpha val="8000"/>
              </a:schemeClr>
            </a:solidFill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 b="0">
                <a:solidFill>
                  <a:prstClr val="white"/>
                </a:solidFill>
              </a:endParaRPr>
            </a:p>
          </p:txBody>
        </p:sp>
        <p:sp>
          <p:nvSpPr>
            <p:cNvPr id="14" name="Donut 110"/>
            <p:cNvSpPr/>
            <p:nvPr userDrawn="1"/>
          </p:nvSpPr>
          <p:spPr>
            <a:xfrm rot="20504502">
              <a:off x="7272735" y="5137002"/>
              <a:ext cx="2625773" cy="2627252"/>
            </a:xfrm>
            <a:prstGeom prst="donut">
              <a:avLst>
                <a:gd name="adj" fmla="val 15926"/>
              </a:avLst>
            </a:prstGeom>
            <a:solidFill>
              <a:schemeClr val="bg1">
                <a:alpha val="3000"/>
              </a:schemeClr>
            </a:solidFill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 b="0">
                <a:solidFill>
                  <a:prstClr val="black"/>
                </a:solidFill>
              </a:endParaRPr>
            </a:p>
          </p:txBody>
        </p:sp>
        <p:sp>
          <p:nvSpPr>
            <p:cNvPr id="15" name="Donut 111"/>
            <p:cNvSpPr/>
            <p:nvPr userDrawn="1"/>
          </p:nvSpPr>
          <p:spPr>
            <a:xfrm rot="20504502">
              <a:off x="9359287" y="5597366"/>
              <a:ext cx="1074535" cy="1074713"/>
            </a:xfrm>
            <a:prstGeom prst="donut">
              <a:avLst>
                <a:gd name="adj" fmla="val 11712"/>
              </a:avLst>
            </a:prstGeom>
            <a:solidFill>
              <a:schemeClr val="bg1">
                <a:alpha val="3000"/>
              </a:schemeClr>
            </a:solidFill>
            <a:ln>
              <a:solidFill>
                <a:schemeClr val="bg1">
                  <a:alpha val="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 b="0">
                <a:solidFill>
                  <a:prstClr val="black"/>
                </a:solidFill>
              </a:endParaRPr>
            </a:p>
          </p:txBody>
        </p:sp>
        <p:sp>
          <p:nvSpPr>
            <p:cNvPr id="16" name="Donut 112"/>
            <p:cNvSpPr/>
            <p:nvPr userDrawn="1"/>
          </p:nvSpPr>
          <p:spPr>
            <a:xfrm rot="20504502">
              <a:off x="9482370" y="4659176"/>
              <a:ext cx="836184" cy="835006"/>
            </a:xfrm>
            <a:prstGeom prst="donut">
              <a:avLst>
                <a:gd name="adj" fmla="val 11712"/>
              </a:avLst>
            </a:prstGeom>
            <a:solidFill>
              <a:schemeClr val="bg1">
                <a:alpha val="3000"/>
              </a:schemeClr>
            </a:solidFill>
            <a:ln>
              <a:solidFill>
                <a:schemeClr val="bg1">
                  <a:alpha val="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 b="0">
                <a:solidFill>
                  <a:prstClr val="black"/>
                </a:solidFill>
              </a:endParaRPr>
            </a:p>
          </p:txBody>
        </p:sp>
        <p:sp>
          <p:nvSpPr>
            <p:cNvPr id="17" name="Donut 113"/>
            <p:cNvSpPr/>
            <p:nvPr userDrawn="1"/>
          </p:nvSpPr>
          <p:spPr>
            <a:xfrm rot="20504502">
              <a:off x="11146923" y="5868822"/>
              <a:ext cx="1074535" cy="1074712"/>
            </a:xfrm>
            <a:prstGeom prst="donut">
              <a:avLst>
                <a:gd name="adj" fmla="val 24020"/>
              </a:avLst>
            </a:prstGeom>
            <a:solidFill>
              <a:schemeClr val="bg1">
                <a:alpha val="3000"/>
              </a:schemeClr>
            </a:solidFill>
            <a:ln>
              <a:solidFill>
                <a:schemeClr val="bg1">
                  <a:alpha val="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 b="0">
                <a:solidFill>
                  <a:prstClr val="black"/>
                </a:solidFill>
              </a:endParaRPr>
            </a:p>
          </p:txBody>
        </p:sp>
        <p:sp>
          <p:nvSpPr>
            <p:cNvPr id="18" name="Oval 114"/>
            <p:cNvSpPr/>
            <p:nvPr userDrawn="1"/>
          </p:nvSpPr>
          <p:spPr>
            <a:xfrm rot="20504502">
              <a:off x="7239522" y="5016354"/>
              <a:ext cx="312592" cy="312731"/>
            </a:xfrm>
            <a:prstGeom prst="ellipse">
              <a:avLst/>
            </a:prstGeom>
            <a:solidFill>
              <a:schemeClr val="bg1">
                <a:alpha val="7000"/>
              </a:schemeClr>
            </a:solidFill>
            <a:ln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 b="0">
                <a:solidFill>
                  <a:prstClr val="white"/>
                </a:solidFill>
              </a:endParaRPr>
            </a:p>
          </p:txBody>
        </p:sp>
        <p:sp>
          <p:nvSpPr>
            <p:cNvPr id="19" name="Oval 115"/>
            <p:cNvSpPr/>
            <p:nvPr userDrawn="1"/>
          </p:nvSpPr>
          <p:spPr>
            <a:xfrm rot="20504502">
              <a:off x="3943629" y="6130753"/>
              <a:ext cx="603694" cy="603236"/>
            </a:xfrm>
            <a:prstGeom prst="ellipse">
              <a:avLst/>
            </a:prstGeom>
            <a:solidFill>
              <a:schemeClr val="bg1">
                <a:alpha val="8000"/>
              </a:schemeClr>
            </a:solidFill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 b="0">
                <a:solidFill>
                  <a:prstClr val="white"/>
                </a:solidFill>
              </a:endParaRPr>
            </a:p>
          </p:txBody>
        </p:sp>
        <p:sp>
          <p:nvSpPr>
            <p:cNvPr id="20" name="Oval 116"/>
            <p:cNvSpPr/>
            <p:nvPr userDrawn="1"/>
          </p:nvSpPr>
          <p:spPr>
            <a:xfrm rot="20504502">
              <a:off x="6479532" y="5991057"/>
              <a:ext cx="312592" cy="312731"/>
            </a:xfrm>
            <a:prstGeom prst="ellipse">
              <a:avLst/>
            </a:prstGeom>
            <a:solidFill>
              <a:schemeClr val="bg1">
                <a:alpha val="7000"/>
              </a:schemeClr>
            </a:solidFill>
            <a:ln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 b="0">
                <a:solidFill>
                  <a:prstClr val="white"/>
                </a:solidFill>
              </a:endParaRPr>
            </a:p>
          </p:txBody>
        </p:sp>
        <p:sp>
          <p:nvSpPr>
            <p:cNvPr id="21" name="Oval 117"/>
            <p:cNvSpPr/>
            <p:nvPr userDrawn="1"/>
          </p:nvSpPr>
          <p:spPr>
            <a:xfrm rot="20504502">
              <a:off x="9328027" y="4273422"/>
              <a:ext cx="312592" cy="312731"/>
            </a:xfrm>
            <a:prstGeom prst="ellipse">
              <a:avLst/>
            </a:prstGeom>
            <a:solidFill>
              <a:schemeClr val="bg1">
                <a:alpha val="7000"/>
              </a:schemeClr>
            </a:solidFill>
            <a:ln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 b="0">
                <a:solidFill>
                  <a:prstClr val="white"/>
                </a:solidFill>
              </a:endParaRPr>
            </a:p>
          </p:txBody>
        </p:sp>
        <p:sp>
          <p:nvSpPr>
            <p:cNvPr id="22" name="Donut 118"/>
            <p:cNvSpPr/>
            <p:nvPr userDrawn="1"/>
          </p:nvSpPr>
          <p:spPr>
            <a:xfrm rot="10604502">
              <a:off x="10422100" y="5527517"/>
              <a:ext cx="1326563" cy="1327119"/>
            </a:xfrm>
            <a:prstGeom prst="donut">
              <a:avLst>
                <a:gd name="adj" fmla="val 15926"/>
              </a:avLst>
            </a:prstGeom>
            <a:solidFill>
              <a:schemeClr val="bg1">
                <a:alpha val="5000"/>
              </a:schemeClr>
            </a:solidFill>
            <a:ln>
              <a:solidFill>
                <a:schemeClr val="bg1"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 b="0">
                <a:solidFill>
                  <a:prstClr val="black"/>
                </a:solidFill>
              </a:endParaRPr>
            </a:p>
          </p:txBody>
        </p:sp>
        <p:sp>
          <p:nvSpPr>
            <p:cNvPr id="23" name="Donut 119"/>
            <p:cNvSpPr/>
            <p:nvPr userDrawn="1"/>
          </p:nvSpPr>
          <p:spPr>
            <a:xfrm rot="10604502">
              <a:off x="11502497" y="1935089"/>
              <a:ext cx="1041322" cy="1041376"/>
            </a:xfrm>
            <a:prstGeom prst="donut">
              <a:avLst>
                <a:gd name="adj" fmla="val 15926"/>
              </a:avLst>
            </a:prstGeom>
            <a:solidFill>
              <a:schemeClr val="bg1">
                <a:alpha val="8000"/>
              </a:schemeClr>
            </a:solidFill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 b="0">
                <a:solidFill>
                  <a:prstClr val="black"/>
                </a:solidFill>
              </a:endParaRPr>
            </a:p>
          </p:txBody>
        </p:sp>
        <p:sp>
          <p:nvSpPr>
            <p:cNvPr id="24" name="Oval 120"/>
            <p:cNvSpPr/>
            <p:nvPr userDrawn="1"/>
          </p:nvSpPr>
          <p:spPr>
            <a:xfrm rot="10604502">
              <a:off x="11885422" y="1765230"/>
              <a:ext cx="537267" cy="536563"/>
            </a:xfrm>
            <a:prstGeom prst="ellipse">
              <a:avLst/>
            </a:prstGeom>
            <a:solidFill>
              <a:schemeClr val="bg1">
                <a:alpha val="8000"/>
              </a:schemeClr>
            </a:solidFill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 b="0">
                <a:solidFill>
                  <a:prstClr val="white"/>
                </a:solidFill>
              </a:endParaRPr>
            </a:p>
          </p:txBody>
        </p:sp>
        <p:sp>
          <p:nvSpPr>
            <p:cNvPr id="25" name="Donut 121"/>
            <p:cNvSpPr/>
            <p:nvPr userDrawn="1"/>
          </p:nvSpPr>
          <p:spPr>
            <a:xfrm rot="10604502">
              <a:off x="9875064" y="3536839"/>
              <a:ext cx="2625773" cy="2625664"/>
            </a:xfrm>
            <a:prstGeom prst="donut">
              <a:avLst>
                <a:gd name="adj" fmla="val 15926"/>
              </a:avLst>
            </a:prstGeom>
            <a:solidFill>
              <a:schemeClr val="bg1">
                <a:alpha val="3000"/>
              </a:schemeClr>
            </a:solidFill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 b="0">
                <a:solidFill>
                  <a:prstClr val="black"/>
                </a:solidFill>
              </a:endParaRPr>
            </a:p>
          </p:txBody>
        </p:sp>
        <p:sp>
          <p:nvSpPr>
            <p:cNvPr id="26" name="Donut 122"/>
            <p:cNvSpPr/>
            <p:nvPr userDrawn="1"/>
          </p:nvSpPr>
          <p:spPr>
            <a:xfrm rot="10604502">
              <a:off x="10760090" y="3214584"/>
              <a:ext cx="834229" cy="835006"/>
            </a:xfrm>
            <a:prstGeom prst="donut">
              <a:avLst>
                <a:gd name="adj" fmla="val 11712"/>
              </a:avLst>
            </a:prstGeom>
            <a:solidFill>
              <a:schemeClr val="bg1">
                <a:alpha val="3000"/>
              </a:schemeClr>
            </a:solidFill>
            <a:ln>
              <a:solidFill>
                <a:schemeClr val="bg1">
                  <a:alpha val="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 b="0">
                <a:solidFill>
                  <a:prstClr val="black"/>
                </a:solidFill>
              </a:endParaRPr>
            </a:p>
          </p:txBody>
        </p:sp>
        <p:sp>
          <p:nvSpPr>
            <p:cNvPr id="27" name="Donut 123"/>
            <p:cNvSpPr/>
            <p:nvPr userDrawn="1"/>
          </p:nvSpPr>
          <p:spPr>
            <a:xfrm rot="10604502">
              <a:off x="4248406" y="6230764"/>
              <a:ext cx="1074535" cy="1074712"/>
            </a:xfrm>
            <a:prstGeom prst="donut">
              <a:avLst>
                <a:gd name="adj" fmla="val 24020"/>
              </a:avLst>
            </a:prstGeom>
            <a:solidFill>
              <a:schemeClr val="bg1">
                <a:alpha val="5000"/>
              </a:schemeClr>
            </a:solidFill>
            <a:ln>
              <a:solidFill>
                <a:schemeClr val="bg1"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 b="0">
                <a:solidFill>
                  <a:prstClr val="black"/>
                </a:solidFill>
              </a:endParaRPr>
            </a:p>
          </p:txBody>
        </p:sp>
        <p:sp>
          <p:nvSpPr>
            <p:cNvPr id="28" name="Oval 124"/>
            <p:cNvSpPr/>
            <p:nvPr userDrawn="1"/>
          </p:nvSpPr>
          <p:spPr>
            <a:xfrm rot="10604502">
              <a:off x="11516172" y="3055838"/>
              <a:ext cx="312592" cy="312730"/>
            </a:xfrm>
            <a:prstGeom prst="ellipse">
              <a:avLst/>
            </a:prstGeom>
            <a:solidFill>
              <a:schemeClr val="bg1">
                <a:alpha val="7000"/>
              </a:schemeClr>
            </a:solidFill>
            <a:ln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 b="0">
                <a:solidFill>
                  <a:prstClr val="white"/>
                </a:solidFill>
              </a:endParaRPr>
            </a:p>
          </p:txBody>
        </p:sp>
        <p:sp>
          <p:nvSpPr>
            <p:cNvPr id="29" name="Oval 125"/>
            <p:cNvSpPr/>
            <p:nvPr userDrawn="1"/>
          </p:nvSpPr>
          <p:spPr>
            <a:xfrm rot="10604502">
              <a:off x="8085474" y="6083129"/>
              <a:ext cx="603694" cy="603236"/>
            </a:xfrm>
            <a:prstGeom prst="ellipse">
              <a:avLst/>
            </a:prstGeom>
            <a:solidFill>
              <a:schemeClr val="bg1">
                <a:alpha val="7000"/>
              </a:schemeClr>
            </a:solidFill>
            <a:ln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 b="0">
                <a:solidFill>
                  <a:prstClr val="white"/>
                </a:solidFill>
              </a:endParaRPr>
            </a:p>
          </p:txBody>
        </p:sp>
        <p:sp>
          <p:nvSpPr>
            <p:cNvPr id="30" name="Oval 126"/>
            <p:cNvSpPr/>
            <p:nvPr userDrawn="1"/>
          </p:nvSpPr>
          <p:spPr>
            <a:xfrm rot="10604502">
              <a:off x="4658683" y="5686264"/>
              <a:ext cx="314546" cy="312731"/>
            </a:xfrm>
            <a:prstGeom prst="ellipse">
              <a:avLst/>
            </a:prstGeom>
            <a:solidFill>
              <a:schemeClr val="bg1">
                <a:alpha val="7000"/>
              </a:schemeClr>
            </a:solidFill>
            <a:ln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 b="0">
                <a:solidFill>
                  <a:prstClr val="white"/>
                </a:solidFill>
              </a:endParaRPr>
            </a:p>
          </p:txBody>
        </p:sp>
      </p:grpSp>
      <p:sp>
        <p:nvSpPr>
          <p:cNvPr id="31" name="Oval 127"/>
          <p:cNvSpPr/>
          <p:nvPr userDrawn="1"/>
        </p:nvSpPr>
        <p:spPr>
          <a:xfrm>
            <a:off x="436563" y="114300"/>
            <a:ext cx="1111250" cy="1366838"/>
          </a:xfrm>
          <a:prstGeom prst="ellipse">
            <a:avLst/>
          </a:prstGeom>
          <a:solidFill>
            <a:schemeClr val="bg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 sz="1350" b="0">
              <a:solidFill>
                <a:prstClr val="white"/>
              </a:solidFill>
            </a:endParaRPr>
          </a:p>
        </p:txBody>
      </p:sp>
      <p:sp>
        <p:nvSpPr>
          <p:cNvPr id="32" name="Oval 128"/>
          <p:cNvSpPr/>
          <p:nvPr userDrawn="1"/>
        </p:nvSpPr>
        <p:spPr>
          <a:xfrm>
            <a:off x="647700" y="1460500"/>
            <a:ext cx="688975" cy="849313"/>
          </a:xfrm>
          <a:prstGeom prst="ellipse">
            <a:avLst/>
          </a:prstGeom>
          <a:solidFill>
            <a:schemeClr val="bg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 sz="1350" b="0">
              <a:solidFill>
                <a:prstClr val="white"/>
              </a:solidFill>
            </a:endParaRPr>
          </a:p>
        </p:txBody>
      </p:sp>
      <p:sp>
        <p:nvSpPr>
          <p:cNvPr id="33" name="Oval 129"/>
          <p:cNvSpPr/>
          <p:nvPr userDrawn="1"/>
        </p:nvSpPr>
        <p:spPr>
          <a:xfrm>
            <a:off x="2287588" y="604838"/>
            <a:ext cx="393700" cy="484187"/>
          </a:xfrm>
          <a:prstGeom prst="ellipse">
            <a:avLst/>
          </a:prstGeom>
          <a:solidFill>
            <a:schemeClr val="bg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 sz="1350" b="0">
              <a:solidFill>
                <a:prstClr val="white"/>
              </a:solidFill>
            </a:endParaRPr>
          </a:p>
        </p:txBody>
      </p:sp>
      <p:sp>
        <p:nvSpPr>
          <p:cNvPr id="34" name="Oval 130"/>
          <p:cNvSpPr/>
          <p:nvPr userDrawn="1"/>
        </p:nvSpPr>
        <p:spPr>
          <a:xfrm>
            <a:off x="6235700" y="2185988"/>
            <a:ext cx="1111250" cy="1366837"/>
          </a:xfrm>
          <a:prstGeom prst="ellipse">
            <a:avLst/>
          </a:prstGeom>
          <a:solidFill>
            <a:schemeClr val="bg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 sz="1350" b="0">
              <a:solidFill>
                <a:prstClr val="white"/>
              </a:solidFill>
            </a:endParaRPr>
          </a:p>
        </p:txBody>
      </p:sp>
      <p:sp>
        <p:nvSpPr>
          <p:cNvPr id="35" name="Oval 131"/>
          <p:cNvSpPr/>
          <p:nvPr userDrawn="1"/>
        </p:nvSpPr>
        <p:spPr>
          <a:xfrm>
            <a:off x="4538663" y="3317875"/>
            <a:ext cx="542925" cy="666750"/>
          </a:xfrm>
          <a:prstGeom prst="ellipse">
            <a:avLst/>
          </a:prstGeom>
          <a:solidFill>
            <a:schemeClr val="bg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 sz="1350" b="0">
              <a:solidFill>
                <a:prstClr val="white"/>
              </a:solidFill>
            </a:endParaRPr>
          </a:p>
        </p:txBody>
      </p:sp>
      <p:sp>
        <p:nvSpPr>
          <p:cNvPr id="36" name="Oval 132"/>
          <p:cNvSpPr/>
          <p:nvPr userDrawn="1"/>
        </p:nvSpPr>
        <p:spPr>
          <a:xfrm>
            <a:off x="3795713" y="3076575"/>
            <a:ext cx="1000125" cy="1233488"/>
          </a:xfrm>
          <a:prstGeom prst="ellipse">
            <a:avLst/>
          </a:prstGeom>
          <a:solidFill>
            <a:schemeClr val="bg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 sz="1350" b="0">
              <a:solidFill>
                <a:prstClr val="white"/>
              </a:solidFill>
            </a:endParaRPr>
          </a:p>
        </p:txBody>
      </p:sp>
      <p:sp>
        <p:nvSpPr>
          <p:cNvPr id="37" name="Oval 133"/>
          <p:cNvSpPr/>
          <p:nvPr userDrawn="1"/>
        </p:nvSpPr>
        <p:spPr>
          <a:xfrm>
            <a:off x="5762625" y="-117475"/>
            <a:ext cx="1111250" cy="1366838"/>
          </a:xfrm>
          <a:prstGeom prst="ellipse">
            <a:avLst/>
          </a:prstGeom>
          <a:solidFill>
            <a:schemeClr val="bg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 sz="1350" b="0">
              <a:solidFill>
                <a:prstClr val="white"/>
              </a:solidFill>
            </a:endParaRPr>
          </a:p>
        </p:txBody>
      </p:sp>
      <p:sp>
        <p:nvSpPr>
          <p:cNvPr id="38" name="Oval 134"/>
          <p:cNvSpPr/>
          <p:nvPr userDrawn="1"/>
        </p:nvSpPr>
        <p:spPr>
          <a:xfrm>
            <a:off x="7123113" y="2451100"/>
            <a:ext cx="542925" cy="668338"/>
          </a:xfrm>
          <a:prstGeom prst="ellipse">
            <a:avLst/>
          </a:prstGeom>
          <a:solidFill>
            <a:schemeClr val="bg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 sz="1350" b="0">
              <a:solidFill>
                <a:prstClr val="white"/>
              </a:solidFill>
            </a:endParaRPr>
          </a:p>
        </p:txBody>
      </p:sp>
      <p:sp>
        <p:nvSpPr>
          <p:cNvPr id="39" name="Oval 135"/>
          <p:cNvSpPr/>
          <p:nvPr userDrawn="1"/>
        </p:nvSpPr>
        <p:spPr>
          <a:xfrm>
            <a:off x="1489075" y="5103813"/>
            <a:ext cx="609600" cy="750887"/>
          </a:xfrm>
          <a:prstGeom prst="ellipse">
            <a:avLst/>
          </a:prstGeom>
          <a:solidFill>
            <a:schemeClr val="bg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 sz="1350" b="0">
              <a:solidFill>
                <a:prstClr val="white"/>
              </a:solidFill>
            </a:endParaRPr>
          </a:p>
        </p:txBody>
      </p:sp>
      <p:sp>
        <p:nvSpPr>
          <p:cNvPr id="40" name="Oval 136"/>
          <p:cNvSpPr/>
          <p:nvPr userDrawn="1"/>
        </p:nvSpPr>
        <p:spPr>
          <a:xfrm>
            <a:off x="1808163" y="3951288"/>
            <a:ext cx="290512" cy="358775"/>
          </a:xfrm>
          <a:prstGeom prst="ellipse">
            <a:avLst/>
          </a:prstGeom>
          <a:solidFill>
            <a:schemeClr val="bg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 sz="1350" b="0">
              <a:solidFill>
                <a:prstClr val="white"/>
              </a:solidFill>
            </a:endParaRPr>
          </a:p>
        </p:txBody>
      </p:sp>
      <p:sp>
        <p:nvSpPr>
          <p:cNvPr id="41" name="Rectangle 137"/>
          <p:cNvSpPr/>
          <p:nvPr userDrawn="1"/>
        </p:nvSpPr>
        <p:spPr>
          <a:xfrm>
            <a:off x="2520950" y="6383338"/>
            <a:ext cx="4953000" cy="3238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825" b="0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/>
                <a:cs typeface="+mn-cs"/>
              </a:rPr>
              <a:t>www.CompanyName.com</a:t>
            </a:r>
            <a:endParaRPr lang="id-ID" sz="788" b="0" dirty="0">
              <a:solidFill>
                <a:prstClr val="black">
                  <a:lumMod val="85000"/>
                  <a:lumOff val="15000"/>
                </a:prstClr>
              </a:solidFill>
              <a:latin typeface="Calibri" panose="020F0502020204030204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75" b="0" dirty="0">
                <a:solidFill>
                  <a:prstClr val="white"/>
                </a:solidFill>
                <a:latin typeface="Calibri" panose="020F0502020204030204"/>
                <a:cs typeface="+mn-cs"/>
              </a:rPr>
              <a:t>© 2020 </a:t>
            </a:r>
            <a:r>
              <a:rPr lang="en-US" sz="675" b="0" dirty="0" err="1">
                <a:solidFill>
                  <a:prstClr val="white"/>
                </a:solidFill>
                <a:latin typeface="Calibri" panose="020F0502020204030204"/>
                <a:cs typeface="+mn-cs"/>
              </a:rPr>
              <a:t>Companyname</a:t>
            </a:r>
            <a:r>
              <a:rPr lang="en-US" sz="675" b="0" dirty="0">
                <a:solidFill>
                  <a:prstClr val="white"/>
                </a:solidFill>
                <a:latin typeface="Calibri" panose="020F0502020204030204"/>
                <a:cs typeface="+mn-cs"/>
              </a:rPr>
              <a:t> </a:t>
            </a:r>
            <a:r>
              <a:rPr lang="id-ID" sz="675" b="0" dirty="0">
                <a:solidFill>
                  <a:prstClr val="white"/>
                </a:solidFill>
                <a:latin typeface="Calibri" panose="020F0502020204030204"/>
                <a:cs typeface="+mn-cs"/>
              </a:rPr>
              <a:t>PowerPoint Business </a:t>
            </a:r>
            <a:r>
              <a:rPr lang="en-US" sz="675" b="0" dirty="0">
                <a:solidFill>
                  <a:prstClr val="white"/>
                </a:solidFill>
                <a:latin typeface="Calibri" panose="020F0502020204030204"/>
                <a:cs typeface="+mn-cs"/>
              </a:rPr>
              <a:t>Theme. All Rights Reserved. </a:t>
            </a:r>
            <a:endParaRPr lang="id-ID" sz="675" b="0" dirty="0">
              <a:solidFill>
                <a:prstClr val="white"/>
              </a:solidFill>
              <a:latin typeface="Calibri" panose="020F0502020204030204"/>
              <a:cs typeface="+mn-cs"/>
            </a:endParaRPr>
          </a:p>
        </p:txBody>
      </p:sp>
      <p:grpSp>
        <p:nvGrpSpPr>
          <p:cNvPr id="42" name="Group 138"/>
          <p:cNvGrpSpPr>
            <a:grpSpLocks/>
          </p:cNvGrpSpPr>
          <p:nvPr userDrawn="1"/>
        </p:nvGrpSpPr>
        <p:grpSpPr bwMode="auto">
          <a:xfrm>
            <a:off x="223838" y="6502400"/>
            <a:ext cx="520700" cy="231775"/>
            <a:chOff x="404977" y="6383122"/>
            <a:chExt cx="640453" cy="230832"/>
          </a:xfrm>
        </p:grpSpPr>
        <p:sp>
          <p:nvSpPr>
            <p:cNvPr id="43" name="TextBox 139"/>
            <p:cNvSpPr txBox="1"/>
            <p:nvPr/>
          </p:nvSpPr>
          <p:spPr>
            <a:xfrm>
              <a:off x="512369" y="6383122"/>
              <a:ext cx="533061" cy="23083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d-ID" sz="900" b="0" dirty="0">
                  <a:solidFill>
                    <a:prstClr val="white"/>
                  </a:solidFill>
                  <a:latin typeface="Raleway" panose="020B0003030101060003" pitchFamily="34" charset="0"/>
                  <a:cs typeface="+mn-cs"/>
                </a:rPr>
                <a:t>MOST</a:t>
              </a:r>
            </a:p>
          </p:txBody>
        </p:sp>
        <p:grpSp>
          <p:nvGrpSpPr>
            <p:cNvPr id="44" name="Group 140"/>
            <p:cNvGrpSpPr>
              <a:grpSpLocks/>
            </p:cNvGrpSpPr>
            <p:nvPr/>
          </p:nvGrpSpPr>
          <p:grpSpPr bwMode="auto">
            <a:xfrm>
              <a:off x="404977" y="6417905"/>
              <a:ext cx="181591" cy="189725"/>
              <a:chOff x="4573243" y="2257297"/>
              <a:chExt cx="840123" cy="877757"/>
            </a:xfrm>
          </p:grpSpPr>
          <p:sp>
            <p:nvSpPr>
              <p:cNvPr id="45" name="Oval 141"/>
              <p:cNvSpPr/>
              <p:nvPr/>
            </p:nvSpPr>
            <p:spPr>
              <a:xfrm>
                <a:off x="4573243" y="2542570"/>
                <a:ext cx="587182" cy="592484"/>
              </a:xfrm>
              <a:prstGeom prst="ellipse">
                <a:avLst/>
              </a:prstGeom>
              <a:solidFill>
                <a:srgbClr val="4E9F8E">
                  <a:alpha val="70000"/>
                </a:srgb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375" b="0">
                  <a:solidFill>
                    <a:prstClr val="white"/>
                  </a:solidFill>
                </a:endParaRPr>
              </a:p>
            </p:txBody>
          </p:sp>
          <p:sp>
            <p:nvSpPr>
              <p:cNvPr id="46" name="Oval 142"/>
              <p:cNvSpPr/>
              <p:nvPr/>
            </p:nvSpPr>
            <p:spPr>
              <a:xfrm>
                <a:off x="4826184" y="2542570"/>
                <a:ext cx="587182" cy="592484"/>
              </a:xfrm>
              <a:prstGeom prst="ellipse">
                <a:avLst/>
              </a:prstGeom>
              <a:solidFill>
                <a:srgbClr val="4E9F8E">
                  <a:alpha val="70000"/>
                </a:srgb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375" b="0">
                  <a:solidFill>
                    <a:prstClr val="white"/>
                  </a:solidFill>
                </a:endParaRPr>
              </a:p>
            </p:txBody>
          </p:sp>
          <p:sp>
            <p:nvSpPr>
              <p:cNvPr id="47" name="Oval 143"/>
              <p:cNvSpPr/>
              <p:nvPr/>
            </p:nvSpPr>
            <p:spPr>
              <a:xfrm>
                <a:off x="4699714" y="2257297"/>
                <a:ext cx="587182" cy="592488"/>
              </a:xfrm>
              <a:prstGeom prst="ellipse">
                <a:avLst/>
              </a:prstGeom>
              <a:solidFill>
                <a:srgbClr val="4E9F8E">
                  <a:alpha val="70000"/>
                </a:srgb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375" b="0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48" name="Oval 144"/>
          <p:cNvSpPr/>
          <p:nvPr userDrawn="1"/>
        </p:nvSpPr>
        <p:spPr>
          <a:xfrm>
            <a:off x="9350375" y="-173038"/>
            <a:ext cx="711200" cy="655638"/>
          </a:xfrm>
          <a:prstGeom prst="ellipse">
            <a:avLst/>
          </a:prstGeom>
          <a:solidFill>
            <a:schemeClr val="bg1"/>
          </a:solidFill>
          <a:ln w="698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9A2E11CD-B7D1-4EDF-B073-2584A809F5FB}" type="slidenum">
              <a:rPr lang="id-ID" sz="1400">
                <a:solidFill>
                  <a:srgbClr val="358FCB"/>
                </a:solidFill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id-ID" sz="1600" dirty="0">
              <a:solidFill>
                <a:srgbClr val="358FCB"/>
              </a:solidFill>
            </a:endParaRPr>
          </a:p>
        </p:txBody>
      </p:sp>
      <p:grpSp>
        <p:nvGrpSpPr>
          <p:cNvPr id="49" name="Group 145"/>
          <p:cNvGrpSpPr/>
          <p:nvPr userDrawn="1"/>
        </p:nvGrpSpPr>
        <p:grpSpPr>
          <a:xfrm>
            <a:off x="9556175" y="6559236"/>
            <a:ext cx="232172" cy="220663"/>
            <a:chOff x="7015550" y="2614882"/>
            <a:chExt cx="214313" cy="220663"/>
          </a:xfrm>
          <a:solidFill>
            <a:schemeClr val="bg1"/>
          </a:solidFill>
        </p:grpSpPr>
        <p:sp>
          <p:nvSpPr>
            <p:cNvPr id="50" name="Freeform 5">
              <a:hlinkClick r:id="" action="ppaction://hlinkshowjump?jump=nextslide"/>
            </p:cNvPr>
            <p:cNvSpPr>
              <a:spLocks noEditPoints="1"/>
            </p:cNvSpPr>
            <p:nvPr/>
          </p:nvSpPr>
          <p:spPr bwMode="auto">
            <a:xfrm>
              <a:off x="7015550" y="2614882"/>
              <a:ext cx="214313" cy="220663"/>
            </a:xfrm>
            <a:custGeom>
              <a:avLst/>
              <a:gdLst>
                <a:gd name="T0" fmla="*/ 28 w 56"/>
                <a:gd name="T1" fmla="*/ 4 h 56"/>
                <a:gd name="T2" fmla="*/ 52 w 56"/>
                <a:gd name="T3" fmla="*/ 28 h 56"/>
                <a:gd name="T4" fmla="*/ 28 w 56"/>
                <a:gd name="T5" fmla="*/ 52 h 56"/>
                <a:gd name="T6" fmla="*/ 4 w 56"/>
                <a:gd name="T7" fmla="*/ 28 h 56"/>
                <a:gd name="T8" fmla="*/ 28 w 56"/>
                <a:gd name="T9" fmla="*/ 4 h 56"/>
                <a:gd name="T10" fmla="*/ 28 w 56"/>
                <a:gd name="T11" fmla="*/ 0 h 56"/>
                <a:gd name="T12" fmla="*/ 0 w 56"/>
                <a:gd name="T13" fmla="*/ 28 h 56"/>
                <a:gd name="T14" fmla="*/ 28 w 56"/>
                <a:gd name="T15" fmla="*/ 56 h 56"/>
                <a:gd name="T16" fmla="*/ 56 w 56"/>
                <a:gd name="T17" fmla="*/ 28 h 56"/>
                <a:gd name="T18" fmla="*/ 28 w 56"/>
                <a:gd name="T19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" h="56">
                  <a:moveTo>
                    <a:pt x="28" y="4"/>
                  </a:moveTo>
                  <a:cubicBezTo>
                    <a:pt x="41" y="4"/>
                    <a:pt x="52" y="15"/>
                    <a:pt x="52" y="28"/>
                  </a:cubicBezTo>
                  <a:cubicBezTo>
                    <a:pt x="52" y="41"/>
                    <a:pt x="41" y="52"/>
                    <a:pt x="28" y="52"/>
                  </a:cubicBezTo>
                  <a:cubicBezTo>
                    <a:pt x="15" y="52"/>
                    <a:pt x="4" y="41"/>
                    <a:pt x="4" y="28"/>
                  </a:cubicBezTo>
                  <a:cubicBezTo>
                    <a:pt x="4" y="15"/>
                    <a:pt x="15" y="4"/>
                    <a:pt x="28" y="4"/>
                  </a:cubicBezTo>
                  <a:moveTo>
                    <a:pt x="28" y="0"/>
                  </a:moveTo>
                  <a:cubicBezTo>
                    <a:pt x="13" y="0"/>
                    <a:pt x="0" y="13"/>
                    <a:pt x="0" y="28"/>
                  </a:cubicBezTo>
                  <a:cubicBezTo>
                    <a:pt x="0" y="43"/>
                    <a:pt x="13" y="56"/>
                    <a:pt x="28" y="56"/>
                  </a:cubicBezTo>
                  <a:cubicBezTo>
                    <a:pt x="43" y="56"/>
                    <a:pt x="56" y="43"/>
                    <a:pt x="56" y="28"/>
                  </a:cubicBezTo>
                  <a:cubicBezTo>
                    <a:pt x="56" y="13"/>
                    <a:pt x="43" y="0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black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51" name="Freeform 6">
              <a:hlinkClick r:id="" action="ppaction://hlinkshowjump?jump=nextslide"/>
            </p:cNvPr>
            <p:cNvSpPr>
              <a:spLocks/>
            </p:cNvSpPr>
            <p:nvPr/>
          </p:nvSpPr>
          <p:spPr bwMode="auto">
            <a:xfrm>
              <a:off x="7091750" y="2657745"/>
              <a:ext cx="76200" cy="131763"/>
            </a:xfrm>
            <a:custGeom>
              <a:avLst/>
              <a:gdLst>
                <a:gd name="T0" fmla="*/ 0 w 48"/>
                <a:gd name="T1" fmla="*/ 70 h 83"/>
                <a:gd name="T2" fmla="*/ 34 w 48"/>
                <a:gd name="T3" fmla="*/ 40 h 83"/>
                <a:gd name="T4" fmla="*/ 0 w 48"/>
                <a:gd name="T5" fmla="*/ 13 h 83"/>
                <a:gd name="T6" fmla="*/ 0 w 48"/>
                <a:gd name="T7" fmla="*/ 0 h 83"/>
                <a:gd name="T8" fmla="*/ 48 w 48"/>
                <a:gd name="T9" fmla="*/ 40 h 83"/>
                <a:gd name="T10" fmla="*/ 0 w 48"/>
                <a:gd name="T11" fmla="*/ 83 h 83"/>
                <a:gd name="T12" fmla="*/ 0 w 48"/>
                <a:gd name="T13" fmla="*/ 7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83">
                  <a:moveTo>
                    <a:pt x="0" y="70"/>
                  </a:moveTo>
                  <a:lnTo>
                    <a:pt x="34" y="40"/>
                  </a:lnTo>
                  <a:lnTo>
                    <a:pt x="0" y="13"/>
                  </a:lnTo>
                  <a:lnTo>
                    <a:pt x="0" y="0"/>
                  </a:lnTo>
                  <a:lnTo>
                    <a:pt x="48" y="40"/>
                  </a:lnTo>
                  <a:lnTo>
                    <a:pt x="0" y="83"/>
                  </a:lnTo>
                  <a:lnTo>
                    <a:pt x="0" y="7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black"/>
                </a:solidFill>
                <a:latin typeface="Calibri" panose="020F0502020204030204"/>
                <a:cs typeface="+mn-cs"/>
              </a:endParaRPr>
            </a:p>
          </p:txBody>
        </p:sp>
      </p:grpSp>
      <p:grpSp>
        <p:nvGrpSpPr>
          <p:cNvPr id="52" name="Group 148"/>
          <p:cNvGrpSpPr/>
          <p:nvPr userDrawn="1"/>
        </p:nvGrpSpPr>
        <p:grpSpPr>
          <a:xfrm>
            <a:off x="9083105" y="6559236"/>
            <a:ext cx="232172" cy="220663"/>
            <a:chOff x="7395183" y="3832633"/>
            <a:chExt cx="214313" cy="220663"/>
          </a:xfrm>
          <a:solidFill>
            <a:schemeClr val="bg1"/>
          </a:solidFill>
        </p:grpSpPr>
        <p:sp>
          <p:nvSpPr>
            <p:cNvPr id="53" name="Freeform 7">
              <a:hlinkClick r:id="" action="ppaction://hlinkshowjump?jump=previousslide"/>
            </p:cNvPr>
            <p:cNvSpPr>
              <a:spLocks noEditPoints="1"/>
            </p:cNvSpPr>
            <p:nvPr/>
          </p:nvSpPr>
          <p:spPr bwMode="auto">
            <a:xfrm>
              <a:off x="7395183" y="3832633"/>
              <a:ext cx="214313" cy="220663"/>
            </a:xfrm>
            <a:custGeom>
              <a:avLst/>
              <a:gdLst>
                <a:gd name="T0" fmla="*/ 28 w 56"/>
                <a:gd name="T1" fmla="*/ 4 h 56"/>
                <a:gd name="T2" fmla="*/ 52 w 56"/>
                <a:gd name="T3" fmla="*/ 28 h 56"/>
                <a:gd name="T4" fmla="*/ 28 w 56"/>
                <a:gd name="T5" fmla="*/ 52 h 56"/>
                <a:gd name="T6" fmla="*/ 4 w 56"/>
                <a:gd name="T7" fmla="*/ 28 h 56"/>
                <a:gd name="T8" fmla="*/ 28 w 56"/>
                <a:gd name="T9" fmla="*/ 4 h 56"/>
                <a:gd name="T10" fmla="*/ 28 w 56"/>
                <a:gd name="T11" fmla="*/ 0 h 56"/>
                <a:gd name="T12" fmla="*/ 0 w 56"/>
                <a:gd name="T13" fmla="*/ 28 h 56"/>
                <a:gd name="T14" fmla="*/ 28 w 56"/>
                <a:gd name="T15" fmla="*/ 56 h 56"/>
                <a:gd name="T16" fmla="*/ 56 w 56"/>
                <a:gd name="T17" fmla="*/ 28 h 56"/>
                <a:gd name="T18" fmla="*/ 28 w 56"/>
                <a:gd name="T19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" h="56">
                  <a:moveTo>
                    <a:pt x="28" y="4"/>
                  </a:moveTo>
                  <a:cubicBezTo>
                    <a:pt x="41" y="4"/>
                    <a:pt x="52" y="15"/>
                    <a:pt x="52" y="28"/>
                  </a:cubicBezTo>
                  <a:cubicBezTo>
                    <a:pt x="52" y="41"/>
                    <a:pt x="41" y="52"/>
                    <a:pt x="28" y="52"/>
                  </a:cubicBezTo>
                  <a:cubicBezTo>
                    <a:pt x="15" y="52"/>
                    <a:pt x="4" y="41"/>
                    <a:pt x="4" y="28"/>
                  </a:cubicBezTo>
                  <a:cubicBezTo>
                    <a:pt x="4" y="15"/>
                    <a:pt x="15" y="4"/>
                    <a:pt x="28" y="4"/>
                  </a:cubicBezTo>
                  <a:moveTo>
                    <a:pt x="28" y="0"/>
                  </a:moveTo>
                  <a:cubicBezTo>
                    <a:pt x="13" y="0"/>
                    <a:pt x="0" y="13"/>
                    <a:pt x="0" y="28"/>
                  </a:cubicBezTo>
                  <a:cubicBezTo>
                    <a:pt x="0" y="43"/>
                    <a:pt x="13" y="56"/>
                    <a:pt x="28" y="56"/>
                  </a:cubicBezTo>
                  <a:cubicBezTo>
                    <a:pt x="43" y="56"/>
                    <a:pt x="56" y="43"/>
                    <a:pt x="56" y="28"/>
                  </a:cubicBezTo>
                  <a:cubicBezTo>
                    <a:pt x="56" y="13"/>
                    <a:pt x="43" y="0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black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54" name="Freeform 8">
              <a:hlinkClick r:id="" action="ppaction://hlinkshowjump?jump=previousslide"/>
            </p:cNvPr>
            <p:cNvSpPr>
              <a:spLocks/>
            </p:cNvSpPr>
            <p:nvPr/>
          </p:nvSpPr>
          <p:spPr bwMode="auto">
            <a:xfrm>
              <a:off x="7457096" y="3880258"/>
              <a:ext cx="76200" cy="130175"/>
            </a:xfrm>
            <a:custGeom>
              <a:avLst/>
              <a:gdLst>
                <a:gd name="T0" fmla="*/ 48 w 48"/>
                <a:gd name="T1" fmla="*/ 12 h 82"/>
                <a:gd name="T2" fmla="*/ 14 w 48"/>
                <a:gd name="T3" fmla="*/ 42 h 82"/>
                <a:gd name="T4" fmla="*/ 48 w 48"/>
                <a:gd name="T5" fmla="*/ 70 h 82"/>
                <a:gd name="T6" fmla="*/ 48 w 48"/>
                <a:gd name="T7" fmla="*/ 82 h 82"/>
                <a:gd name="T8" fmla="*/ 0 w 48"/>
                <a:gd name="T9" fmla="*/ 42 h 82"/>
                <a:gd name="T10" fmla="*/ 48 w 48"/>
                <a:gd name="T11" fmla="*/ 0 h 82"/>
                <a:gd name="T12" fmla="*/ 48 w 48"/>
                <a:gd name="T13" fmla="*/ 1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82">
                  <a:moveTo>
                    <a:pt x="48" y="12"/>
                  </a:moveTo>
                  <a:lnTo>
                    <a:pt x="14" y="42"/>
                  </a:lnTo>
                  <a:lnTo>
                    <a:pt x="48" y="70"/>
                  </a:lnTo>
                  <a:lnTo>
                    <a:pt x="48" y="82"/>
                  </a:lnTo>
                  <a:lnTo>
                    <a:pt x="0" y="42"/>
                  </a:lnTo>
                  <a:lnTo>
                    <a:pt x="48" y="0"/>
                  </a:lnTo>
                  <a:lnTo>
                    <a:pt x="48" y="1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black"/>
                </a:solidFill>
                <a:latin typeface="Calibri" panose="020F0502020204030204"/>
                <a:cs typeface="+mn-c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1" grpId="1"/>
      <p:bldP spid="41" grpId="2"/>
      <p:bldP spid="41" grpId="3"/>
      <p:bldP spid="41" grpId="4"/>
      <p:bldP spid="41" grpId="5"/>
      <p:bldP spid="41" grpId="6"/>
      <p:bldP spid="41" grpId="7"/>
      <p:bldP spid="41" grpId="8"/>
      <p:bldP spid="41" grpId="9"/>
      <p:bldP spid="41" grpId="10"/>
      <p:bldP spid="41" grpId="11"/>
      <p:bldP spid="41" grpId="12"/>
      <p:bldP spid="41" grpId="13"/>
    </p:bldLst>
  </p:timing>
  <p:hf sldNum="0" hdr="0" ftr="0" dt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Blank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7"/>
          <p:cNvGrpSpPr>
            <a:grpSpLocks/>
          </p:cNvGrpSpPr>
          <p:nvPr userDrawn="1"/>
        </p:nvGrpSpPr>
        <p:grpSpPr bwMode="auto">
          <a:xfrm>
            <a:off x="3568700" y="2989263"/>
            <a:ext cx="6783388" cy="4741862"/>
            <a:chOff x="3943629" y="1765230"/>
            <a:chExt cx="8733041" cy="6614959"/>
          </a:xfrm>
        </p:grpSpPr>
        <p:sp>
          <p:nvSpPr>
            <p:cNvPr id="3" name="Donut 38"/>
            <p:cNvSpPr/>
            <p:nvPr userDrawn="1"/>
          </p:nvSpPr>
          <p:spPr>
            <a:xfrm rot="6104502">
              <a:off x="10513188" y="4182510"/>
              <a:ext cx="1328750" cy="1326408"/>
            </a:xfrm>
            <a:prstGeom prst="donut">
              <a:avLst>
                <a:gd name="adj" fmla="val 15926"/>
              </a:avLst>
            </a:prstGeom>
            <a:solidFill>
              <a:schemeClr val="bg1">
                <a:lumMod val="95000"/>
                <a:alpha val="75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black"/>
                </a:solidFill>
              </a:endParaRPr>
            </a:p>
          </p:txBody>
        </p:sp>
        <p:sp>
          <p:nvSpPr>
            <p:cNvPr id="4" name="Donut 39"/>
            <p:cNvSpPr/>
            <p:nvPr userDrawn="1"/>
          </p:nvSpPr>
          <p:spPr>
            <a:xfrm rot="6104502">
              <a:off x="11633975" y="3231655"/>
              <a:ext cx="1043068" cy="1042324"/>
            </a:xfrm>
            <a:prstGeom prst="donut">
              <a:avLst>
                <a:gd name="adj" fmla="val 15926"/>
              </a:avLst>
            </a:prstGeom>
            <a:solidFill>
              <a:schemeClr val="bg1">
                <a:lumMod val="95000"/>
                <a:alpha val="31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black"/>
                </a:solidFill>
              </a:endParaRPr>
            </a:p>
          </p:txBody>
        </p:sp>
        <p:sp>
          <p:nvSpPr>
            <p:cNvPr id="5" name="Donut 40"/>
            <p:cNvSpPr/>
            <p:nvPr userDrawn="1"/>
          </p:nvSpPr>
          <p:spPr>
            <a:xfrm rot="6104502">
              <a:off x="4885685" y="5753818"/>
              <a:ext cx="2626496" cy="2626247"/>
            </a:xfrm>
            <a:prstGeom prst="donut">
              <a:avLst>
                <a:gd name="adj" fmla="val 15926"/>
              </a:avLst>
            </a:prstGeom>
            <a:solidFill>
              <a:schemeClr val="bg1">
                <a:lumMod val="95000"/>
                <a:alpha val="13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black"/>
                </a:solidFill>
              </a:endParaRPr>
            </a:p>
          </p:txBody>
        </p:sp>
        <p:sp>
          <p:nvSpPr>
            <p:cNvPr id="6" name="Donut 41"/>
            <p:cNvSpPr/>
            <p:nvPr userDrawn="1"/>
          </p:nvSpPr>
          <p:spPr>
            <a:xfrm rot="6104502">
              <a:off x="9890376" y="6327903"/>
              <a:ext cx="1076287" cy="1075024"/>
            </a:xfrm>
            <a:prstGeom prst="donut">
              <a:avLst>
                <a:gd name="adj" fmla="val 11712"/>
              </a:avLst>
            </a:prstGeom>
            <a:solidFill>
              <a:schemeClr val="bg1">
                <a:lumMod val="95000"/>
                <a:alpha val="54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black"/>
                </a:solidFill>
              </a:endParaRPr>
            </a:p>
          </p:txBody>
        </p:sp>
        <p:sp>
          <p:nvSpPr>
            <p:cNvPr id="7" name="Donut 42"/>
            <p:cNvSpPr/>
            <p:nvPr userDrawn="1"/>
          </p:nvSpPr>
          <p:spPr>
            <a:xfrm rot="6104502">
              <a:off x="11281275" y="2772362"/>
              <a:ext cx="834899" cy="835904"/>
            </a:xfrm>
            <a:prstGeom prst="donut">
              <a:avLst>
                <a:gd name="adj" fmla="val 11712"/>
              </a:avLst>
            </a:prstGeom>
            <a:solidFill>
              <a:schemeClr val="bg1">
                <a:lumMod val="95000"/>
                <a:alpha val="54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black"/>
                </a:solidFill>
              </a:endParaRPr>
            </a:p>
          </p:txBody>
        </p:sp>
        <p:sp>
          <p:nvSpPr>
            <p:cNvPr id="8" name="Oval 43"/>
            <p:cNvSpPr/>
            <p:nvPr userDrawn="1"/>
          </p:nvSpPr>
          <p:spPr>
            <a:xfrm rot="6104502">
              <a:off x="11256522" y="4096911"/>
              <a:ext cx="602367" cy="602914"/>
            </a:xfrm>
            <a:prstGeom prst="ellipse">
              <a:avLst/>
            </a:prstGeom>
            <a:solidFill>
              <a:schemeClr val="bg1">
                <a:lumMod val="95000"/>
                <a:alpha val="47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white"/>
                </a:solidFill>
              </a:endParaRPr>
            </a:p>
          </p:txBody>
        </p:sp>
        <p:sp>
          <p:nvSpPr>
            <p:cNvPr id="9" name="Oval 44"/>
            <p:cNvSpPr/>
            <p:nvPr userDrawn="1"/>
          </p:nvSpPr>
          <p:spPr>
            <a:xfrm rot="6104502">
              <a:off x="10987627" y="3411552"/>
              <a:ext cx="314471" cy="312697"/>
            </a:xfrm>
            <a:prstGeom prst="ellipse">
              <a:avLst/>
            </a:prstGeom>
            <a:solidFill>
              <a:schemeClr val="bg1">
                <a:lumMod val="95000"/>
                <a:alpha val="47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white"/>
                </a:solidFill>
              </a:endParaRPr>
            </a:p>
          </p:txBody>
        </p:sp>
        <p:sp>
          <p:nvSpPr>
            <p:cNvPr id="10" name="Donut 45"/>
            <p:cNvSpPr/>
            <p:nvPr userDrawn="1"/>
          </p:nvSpPr>
          <p:spPr>
            <a:xfrm rot="20504502">
              <a:off x="8157888" y="4967517"/>
              <a:ext cx="1778082" cy="1778310"/>
            </a:xfrm>
            <a:prstGeom prst="donut">
              <a:avLst>
                <a:gd name="adj" fmla="val 15926"/>
              </a:avLst>
            </a:prstGeom>
            <a:solidFill>
              <a:schemeClr val="bg1">
                <a:lumMod val="95000"/>
                <a:alpha val="42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black"/>
                </a:solidFill>
              </a:endParaRPr>
            </a:p>
          </p:txBody>
        </p:sp>
        <p:sp>
          <p:nvSpPr>
            <p:cNvPr id="11" name="Donut 46"/>
            <p:cNvSpPr/>
            <p:nvPr userDrawn="1"/>
          </p:nvSpPr>
          <p:spPr>
            <a:xfrm rot="20504502">
              <a:off x="5966964" y="5516734"/>
              <a:ext cx="1328452" cy="1328750"/>
            </a:xfrm>
            <a:prstGeom prst="donut">
              <a:avLst>
                <a:gd name="adj" fmla="val 15926"/>
              </a:avLst>
            </a:prstGeom>
            <a:solidFill>
              <a:schemeClr val="bg1">
                <a:lumMod val="95000"/>
                <a:alpha val="75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black"/>
                </a:solidFill>
              </a:endParaRPr>
            </a:p>
          </p:txBody>
        </p:sp>
        <p:sp>
          <p:nvSpPr>
            <p:cNvPr id="12" name="Oval 47"/>
            <p:cNvSpPr/>
            <p:nvPr userDrawn="1"/>
          </p:nvSpPr>
          <p:spPr>
            <a:xfrm rot="20504502">
              <a:off x="7105346" y="6039375"/>
              <a:ext cx="688751" cy="688735"/>
            </a:xfrm>
            <a:prstGeom prst="ellipse">
              <a:avLst/>
            </a:prstGeom>
            <a:solidFill>
              <a:schemeClr val="bg1">
                <a:lumMod val="95000"/>
                <a:alpha val="39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white"/>
                </a:solidFill>
              </a:endParaRPr>
            </a:p>
          </p:txBody>
        </p:sp>
        <p:sp>
          <p:nvSpPr>
            <p:cNvPr id="13" name="Oval 48"/>
            <p:cNvSpPr/>
            <p:nvPr userDrawn="1"/>
          </p:nvSpPr>
          <p:spPr>
            <a:xfrm rot="20504502">
              <a:off x="8828246" y="4697338"/>
              <a:ext cx="535468" cy="535929"/>
            </a:xfrm>
            <a:prstGeom prst="ellipse">
              <a:avLst/>
            </a:prstGeom>
            <a:solidFill>
              <a:schemeClr val="bg1">
                <a:lumMod val="95000"/>
                <a:alpha val="47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white"/>
                </a:solidFill>
              </a:endParaRPr>
            </a:p>
          </p:txBody>
        </p:sp>
        <p:sp>
          <p:nvSpPr>
            <p:cNvPr id="14" name="Donut 49"/>
            <p:cNvSpPr/>
            <p:nvPr userDrawn="1"/>
          </p:nvSpPr>
          <p:spPr>
            <a:xfrm rot="20504502">
              <a:off x="7272935" y="5138039"/>
              <a:ext cx="2626247" cy="2626496"/>
            </a:xfrm>
            <a:prstGeom prst="donut">
              <a:avLst>
                <a:gd name="adj" fmla="val 15926"/>
              </a:avLst>
            </a:prstGeom>
            <a:solidFill>
              <a:schemeClr val="bg1">
                <a:lumMod val="95000"/>
                <a:alpha val="13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black"/>
                </a:solidFill>
              </a:endParaRPr>
            </a:p>
          </p:txBody>
        </p:sp>
        <p:sp>
          <p:nvSpPr>
            <p:cNvPr id="15" name="Donut 51"/>
            <p:cNvSpPr/>
            <p:nvPr userDrawn="1"/>
          </p:nvSpPr>
          <p:spPr>
            <a:xfrm rot="20504502">
              <a:off x="9359626" y="5596459"/>
              <a:ext cx="1075024" cy="1074072"/>
            </a:xfrm>
            <a:prstGeom prst="donut">
              <a:avLst>
                <a:gd name="adj" fmla="val 11712"/>
              </a:avLst>
            </a:prstGeom>
            <a:solidFill>
              <a:schemeClr val="bg1">
                <a:lumMod val="95000"/>
                <a:alpha val="54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black"/>
                </a:solidFill>
              </a:endParaRPr>
            </a:p>
          </p:txBody>
        </p:sp>
        <p:sp>
          <p:nvSpPr>
            <p:cNvPr id="16" name="Donut 52"/>
            <p:cNvSpPr/>
            <p:nvPr userDrawn="1"/>
          </p:nvSpPr>
          <p:spPr>
            <a:xfrm rot="20504502">
              <a:off x="9482253" y="4659689"/>
              <a:ext cx="835904" cy="834899"/>
            </a:xfrm>
            <a:prstGeom prst="donut">
              <a:avLst>
                <a:gd name="adj" fmla="val 11712"/>
              </a:avLst>
            </a:prstGeom>
            <a:solidFill>
              <a:schemeClr val="bg1">
                <a:lumMod val="95000"/>
                <a:alpha val="54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black"/>
                </a:solidFill>
              </a:endParaRPr>
            </a:p>
          </p:txBody>
        </p:sp>
        <p:sp>
          <p:nvSpPr>
            <p:cNvPr id="17" name="Donut 54"/>
            <p:cNvSpPr/>
            <p:nvPr userDrawn="1"/>
          </p:nvSpPr>
          <p:spPr>
            <a:xfrm rot="20504502">
              <a:off x="11145884" y="5868852"/>
              <a:ext cx="1075024" cy="1074073"/>
            </a:xfrm>
            <a:prstGeom prst="donut">
              <a:avLst>
                <a:gd name="adj" fmla="val 24020"/>
              </a:avLst>
            </a:prstGeom>
            <a:solidFill>
              <a:schemeClr val="bg1">
                <a:lumMod val="95000"/>
                <a:alpha val="54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black"/>
                </a:solidFill>
              </a:endParaRPr>
            </a:p>
          </p:txBody>
        </p:sp>
        <p:sp>
          <p:nvSpPr>
            <p:cNvPr id="18" name="Oval 55"/>
            <p:cNvSpPr/>
            <p:nvPr userDrawn="1"/>
          </p:nvSpPr>
          <p:spPr>
            <a:xfrm rot="20504502">
              <a:off x="7238190" y="5016238"/>
              <a:ext cx="312698" cy="314471"/>
            </a:xfrm>
            <a:prstGeom prst="ellipse">
              <a:avLst/>
            </a:prstGeom>
            <a:solidFill>
              <a:schemeClr val="bg1">
                <a:lumMod val="95000"/>
                <a:alpha val="47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white"/>
                </a:solidFill>
              </a:endParaRPr>
            </a:p>
          </p:txBody>
        </p:sp>
        <p:sp>
          <p:nvSpPr>
            <p:cNvPr id="19" name="Oval 56"/>
            <p:cNvSpPr/>
            <p:nvPr userDrawn="1"/>
          </p:nvSpPr>
          <p:spPr>
            <a:xfrm rot="20504502">
              <a:off x="3943629" y="6130173"/>
              <a:ext cx="602914" cy="602367"/>
            </a:xfrm>
            <a:prstGeom prst="ellipse">
              <a:avLst/>
            </a:prstGeom>
            <a:solidFill>
              <a:schemeClr val="bg1">
                <a:lumMod val="95000"/>
                <a:alpha val="47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white"/>
                </a:solidFill>
              </a:endParaRPr>
            </a:p>
          </p:txBody>
        </p:sp>
        <p:sp>
          <p:nvSpPr>
            <p:cNvPr id="20" name="Oval 60"/>
            <p:cNvSpPr/>
            <p:nvPr userDrawn="1"/>
          </p:nvSpPr>
          <p:spPr>
            <a:xfrm rot="20504502">
              <a:off x="6479951" y="5990655"/>
              <a:ext cx="312697" cy="312256"/>
            </a:xfrm>
            <a:prstGeom prst="ellipse">
              <a:avLst/>
            </a:prstGeom>
            <a:solidFill>
              <a:schemeClr val="bg1">
                <a:lumMod val="95000"/>
                <a:alpha val="47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white"/>
                </a:solidFill>
              </a:endParaRPr>
            </a:p>
          </p:txBody>
        </p:sp>
        <p:sp>
          <p:nvSpPr>
            <p:cNvPr id="21" name="Oval 61"/>
            <p:cNvSpPr/>
            <p:nvPr userDrawn="1"/>
          </p:nvSpPr>
          <p:spPr>
            <a:xfrm rot="20504502">
              <a:off x="9326926" y="4274352"/>
              <a:ext cx="314741" cy="312257"/>
            </a:xfrm>
            <a:prstGeom prst="ellipse">
              <a:avLst/>
            </a:prstGeom>
            <a:solidFill>
              <a:schemeClr val="bg1">
                <a:lumMod val="95000"/>
                <a:alpha val="47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white"/>
                </a:solidFill>
              </a:endParaRPr>
            </a:p>
          </p:txBody>
        </p:sp>
        <p:sp>
          <p:nvSpPr>
            <p:cNvPr id="22" name="Donut 64"/>
            <p:cNvSpPr/>
            <p:nvPr userDrawn="1"/>
          </p:nvSpPr>
          <p:spPr>
            <a:xfrm rot="10604502">
              <a:off x="10422388" y="5527806"/>
              <a:ext cx="1326409" cy="1326536"/>
            </a:xfrm>
            <a:prstGeom prst="donut">
              <a:avLst>
                <a:gd name="adj" fmla="val 15926"/>
              </a:avLst>
            </a:prstGeom>
            <a:solidFill>
              <a:schemeClr val="bg1">
                <a:lumMod val="95000"/>
                <a:alpha val="75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black"/>
                </a:solidFill>
              </a:endParaRPr>
            </a:p>
          </p:txBody>
        </p:sp>
        <p:sp>
          <p:nvSpPr>
            <p:cNvPr id="23" name="Donut 65"/>
            <p:cNvSpPr/>
            <p:nvPr userDrawn="1"/>
          </p:nvSpPr>
          <p:spPr>
            <a:xfrm rot="10604502">
              <a:off x="11503545" y="1935752"/>
              <a:ext cx="1040280" cy="1040854"/>
            </a:xfrm>
            <a:prstGeom prst="donut">
              <a:avLst>
                <a:gd name="adj" fmla="val 15926"/>
              </a:avLst>
            </a:prstGeom>
            <a:solidFill>
              <a:schemeClr val="bg1">
                <a:lumMod val="95000"/>
                <a:alpha val="31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black"/>
                </a:solidFill>
              </a:endParaRPr>
            </a:p>
          </p:txBody>
        </p:sp>
        <p:sp>
          <p:nvSpPr>
            <p:cNvPr id="24" name="Oval 66"/>
            <p:cNvSpPr/>
            <p:nvPr userDrawn="1"/>
          </p:nvSpPr>
          <p:spPr>
            <a:xfrm rot="10604502">
              <a:off x="11885729" y="1765230"/>
              <a:ext cx="537513" cy="535929"/>
            </a:xfrm>
            <a:prstGeom prst="ellipse">
              <a:avLst/>
            </a:prstGeom>
            <a:solidFill>
              <a:schemeClr val="bg1">
                <a:lumMod val="95000"/>
                <a:alpha val="47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white"/>
                </a:solidFill>
              </a:endParaRPr>
            </a:p>
          </p:txBody>
        </p:sp>
        <p:sp>
          <p:nvSpPr>
            <p:cNvPr id="25" name="Donut 67"/>
            <p:cNvSpPr/>
            <p:nvPr userDrawn="1"/>
          </p:nvSpPr>
          <p:spPr>
            <a:xfrm rot="10604502">
              <a:off x="9874657" y="3536896"/>
              <a:ext cx="2626248" cy="2624280"/>
            </a:xfrm>
            <a:prstGeom prst="donut">
              <a:avLst>
                <a:gd name="adj" fmla="val 15926"/>
              </a:avLst>
            </a:prstGeom>
            <a:solidFill>
              <a:schemeClr val="bg1">
                <a:lumMod val="95000"/>
                <a:alpha val="13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black"/>
                </a:solidFill>
              </a:endParaRPr>
            </a:p>
          </p:txBody>
        </p:sp>
        <p:sp>
          <p:nvSpPr>
            <p:cNvPr id="26" name="Donut 68"/>
            <p:cNvSpPr/>
            <p:nvPr userDrawn="1"/>
          </p:nvSpPr>
          <p:spPr>
            <a:xfrm rot="10604502">
              <a:off x="10759611" y="3213567"/>
              <a:ext cx="835902" cy="834897"/>
            </a:xfrm>
            <a:prstGeom prst="donut">
              <a:avLst>
                <a:gd name="adj" fmla="val 11712"/>
              </a:avLst>
            </a:prstGeom>
            <a:solidFill>
              <a:schemeClr val="bg1">
                <a:lumMod val="95000"/>
                <a:alpha val="54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black"/>
                </a:solidFill>
              </a:endParaRPr>
            </a:p>
          </p:txBody>
        </p:sp>
        <p:sp>
          <p:nvSpPr>
            <p:cNvPr id="27" name="Donut 69"/>
            <p:cNvSpPr/>
            <p:nvPr userDrawn="1"/>
          </p:nvSpPr>
          <p:spPr>
            <a:xfrm rot="10604502">
              <a:off x="4248152" y="6232043"/>
              <a:ext cx="1075024" cy="1074073"/>
            </a:xfrm>
            <a:prstGeom prst="donut">
              <a:avLst>
                <a:gd name="adj" fmla="val 24020"/>
              </a:avLst>
            </a:prstGeom>
            <a:solidFill>
              <a:schemeClr val="bg1">
                <a:lumMod val="95000"/>
                <a:alpha val="54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black"/>
                </a:solidFill>
              </a:endParaRPr>
            </a:p>
          </p:txBody>
        </p:sp>
        <p:sp>
          <p:nvSpPr>
            <p:cNvPr id="28" name="Oval 70"/>
            <p:cNvSpPr/>
            <p:nvPr userDrawn="1"/>
          </p:nvSpPr>
          <p:spPr>
            <a:xfrm rot="10604502">
              <a:off x="11515807" y="3056331"/>
              <a:ext cx="312697" cy="312257"/>
            </a:xfrm>
            <a:prstGeom prst="ellipse">
              <a:avLst/>
            </a:prstGeom>
            <a:solidFill>
              <a:schemeClr val="bg1">
                <a:lumMod val="95000"/>
                <a:alpha val="47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white"/>
                </a:solidFill>
              </a:endParaRPr>
            </a:p>
          </p:txBody>
        </p:sp>
        <p:sp>
          <p:nvSpPr>
            <p:cNvPr id="29" name="Oval 71"/>
            <p:cNvSpPr/>
            <p:nvPr userDrawn="1"/>
          </p:nvSpPr>
          <p:spPr>
            <a:xfrm rot="10604502">
              <a:off x="8086357" y="6083667"/>
              <a:ext cx="602912" cy="602367"/>
            </a:xfrm>
            <a:prstGeom prst="ellipse">
              <a:avLst/>
            </a:prstGeom>
            <a:solidFill>
              <a:schemeClr val="bg1">
                <a:lumMod val="95000"/>
                <a:alpha val="47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white"/>
                </a:solidFill>
              </a:endParaRPr>
            </a:p>
          </p:txBody>
        </p:sp>
        <p:sp>
          <p:nvSpPr>
            <p:cNvPr id="30" name="Oval 72"/>
            <p:cNvSpPr/>
            <p:nvPr userDrawn="1"/>
          </p:nvSpPr>
          <p:spPr>
            <a:xfrm rot="10604502">
              <a:off x="4658949" y="5687256"/>
              <a:ext cx="312698" cy="312257"/>
            </a:xfrm>
            <a:prstGeom prst="ellipse">
              <a:avLst/>
            </a:prstGeom>
            <a:solidFill>
              <a:schemeClr val="bg1">
                <a:lumMod val="95000"/>
                <a:alpha val="47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white"/>
                </a:solidFill>
              </a:endParaRPr>
            </a:p>
          </p:txBody>
        </p:sp>
      </p:grpSp>
      <p:sp>
        <p:nvSpPr>
          <p:cNvPr id="31" name="Oval 74"/>
          <p:cNvSpPr/>
          <p:nvPr userDrawn="1"/>
        </p:nvSpPr>
        <p:spPr>
          <a:xfrm>
            <a:off x="9342438" y="-160338"/>
            <a:ext cx="709612" cy="655638"/>
          </a:xfrm>
          <a:prstGeom prst="ellipse">
            <a:avLst/>
          </a:prstGeom>
          <a:solidFill>
            <a:srgbClr val="358FCB"/>
          </a:solidFill>
          <a:ln w="698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E11386A4-00F8-4E6B-B611-746488D78762}" type="slidenum">
              <a:rPr lang="id-ID" sz="1400">
                <a:solidFill>
                  <a:prstClr val="white"/>
                </a:solidFill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id-ID" sz="1600" dirty="0">
              <a:solidFill>
                <a:prstClr val="white"/>
              </a:solidFill>
            </a:endParaRPr>
          </a:p>
        </p:txBody>
      </p:sp>
      <p:grpSp>
        <p:nvGrpSpPr>
          <p:cNvPr id="32" name="Group 87"/>
          <p:cNvGrpSpPr>
            <a:grpSpLocks/>
          </p:cNvGrpSpPr>
          <p:nvPr userDrawn="1"/>
        </p:nvGrpSpPr>
        <p:grpSpPr bwMode="auto">
          <a:xfrm rot="-5400000">
            <a:off x="373857" y="1475581"/>
            <a:ext cx="382588" cy="53975"/>
            <a:chOff x="2013527" y="1616364"/>
            <a:chExt cx="576928" cy="101600"/>
          </a:xfrm>
        </p:grpSpPr>
        <p:sp>
          <p:nvSpPr>
            <p:cNvPr id="33" name="Oval 88"/>
            <p:cNvSpPr/>
            <p:nvPr userDrawn="1"/>
          </p:nvSpPr>
          <p:spPr>
            <a:xfrm>
              <a:off x="1996770" y="1616363"/>
              <a:ext cx="100543" cy="101600"/>
            </a:xfrm>
            <a:prstGeom prst="ellipse">
              <a:avLst/>
            </a:prstGeom>
            <a:solidFill>
              <a:srgbClr val="358FCB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 b="0">
                <a:solidFill>
                  <a:prstClr val="white"/>
                </a:solidFill>
              </a:endParaRPr>
            </a:p>
          </p:txBody>
        </p:sp>
        <p:sp>
          <p:nvSpPr>
            <p:cNvPr id="34" name="Oval 89"/>
            <p:cNvSpPr/>
            <p:nvPr userDrawn="1"/>
          </p:nvSpPr>
          <p:spPr>
            <a:xfrm>
              <a:off x="2116464" y="1616363"/>
              <a:ext cx="100543" cy="101600"/>
            </a:xfrm>
            <a:prstGeom prst="ellipse">
              <a:avLst/>
            </a:prstGeom>
            <a:solidFill>
              <a:srgbClr val="358FCB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 b="0">
                <a:solidFill>
                  <a:prstClr val="white"/>
                </a:solidFill>
              </a:endParaRPr>
            </a:p>
          </p:txBody>
        </p:sp>
        <p:sp>
          <p:nvSpPr>
            <p:cNvPr id="35" name="Oval 90"/>
            <p:cNvSpPr/>
            <p:nvPr userDrawn="1"/>
          </p:nvSpPr>
          <p:spPr>
            <a:xfrm>
              <a:off x="2250523" y="1616364"/>
              <a:ext cx="102936" cy="101600"/>
            </a:xfrm>
            <a:prstGeom prst="ellipse">
              <a:avLst/>
            </a:prstGeom>
            <a:solidFill>
              <a:srgbClr val="358FCB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 b="0">
                <a:solidFill>
                  <a:prstClr val="white"/>
                </a:solidFill>
              </a:endParaRPr>
            </a:p>
          </p:txBody>
        </p:sp>
        <p:sp>
          <p:nvSpPr>
            <p:cNvPr id="36" name="Oval 91"/>
            <p:cNvSpPr/>
            <p:nvPr userDrawn="1"/>
          </p:nvSpPr>
          <p:spPr>
            <a:xfrm>
              <a:off x="2353458" y="1616363"/>
              <a:ext cx="100543" cy="101600"/>
            </a:xfrm>
            <a:prstGeom prst="ellipse">
              <a:avLst/>
            </a:prstGeom>
            <a:solidFill>
              <a:srgbClr val="358FCB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 b="0">
                <a:solidFill>
                  <a:prstClr val="white"/>
                </a:solidFill>
              </a:endParaRPr>
            </a:p>
          </p:txBody>
        </p:sp>
        <p:sp>
          <p:nvSpPr>
            <p:cNvPr id="37" name="Oval 92"/>
            <p:cNvSpPr/>
            <p:nvPr userDrawn="1"/>
          </p:nvSpPr>
          <p:spPr>
            <a:xfrm>
              <a:off x="2473153" y="1616363"/>
              <a:ext cx="100543" cy="101600"/>
            </a:xfrm>
            <a:prstGeom prst="ellipse">
              <a:avLst/>
            </a:prstGeom>
            <a:solidFill>
              <a:srgbClr val="358F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 b="0">
                <a:solidFill>
                  <a:prstClr val="white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sldNum="0" hdr="0" ftr="0" dt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 userDrawn="1"/>
        </p:nvGrpSpPr>
        <p:grpSpPr bwMode="auto">
          <a:xfrm>
            <a:off x="3203575" y="1565275"/>
            <a:ext cx="7096125" cy="6615113"/>
            <a:chOff x="3943629" y="1565205"/>
            <a:chExt cx="8733041" cy="6614959"/>
          </a:xfrm>
        </p:grpSpPr>
        <p:sp>
          <p:nvSpPr>
            <p:cNvPr id="3" name="Donut 7"/>
            <p:cNvSpPr/>
            <p:nvPr userDrawn="1"/>
          </p:nvSpPr>
          <p:spPr>
            <a:xfrm rot="6104502">
              <a:off x="10513646" y="3983190"/>
              <a:ext cx="1327119" cy="1326562"/>
            </a:xfrm>
            <a:prstGeom prst="donut">
              <a:avLst>
                <a:gd name="adj" fmla="val 15926"/>
              </a:avLst>
            </a:prstGeom>
            <a:solidFill>
              <a:srgbClr val="111319">
                <a:alpha val="75000"/>
              </a:srgbClr>
            </a:solidFill>
            <a:ln>
              <a:solidFill>
                <a:schemeClr val="tx1">
                  <a:alpha val="31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 b="0">
                <a:solidFill>
                  <a:prstClr val="black"/>
                </a:solidFill>
              </a:endParaRPr>
            </a:p>
          </p:txBody>
        </p:sp>
        <p:sp>
          <p:nvSpPr>
            <p:cNvPr id="4" name="Donut 8"/>
            <p:cNvSpPr/>
            <p:nvPr userDrawn="1"/>
          </p:nvSpPr>
          <p:spPr>
            <a:xfrm rot="6104502">
              <a:off x="11635322" y="3032047"/>
              <a:ext cx="1041376" cy="1041322"/>
            </a:xfrm>
            <a:prstGeom prst="donut">
              <a:avLst>
                <a:gd name="adj" fmla="val 15926"/>
              </a:avLst>
            </a:prstGeom>
            <a:solidFill>
              <a:srgbClr val="1E222A">
                <a:alpha val="31000"/>
              </a:srgbClr>
            </a:solidFill>
            <a:ln>
              <a:solidFill>
                <a:schemeClr val="tx1">
                  <a:alpha val="31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 b="0">
                <a:solidFill>
                  <a:prstClr val="black"/>
                </a:solidFill>
              </a:endParaRPr>
            </a:p>
          </p:txBody>
        </p:sp>
        <p:sp>
          <p:nvSpPr>
            <p:cNvPr id="5" name="Donut 9"/>
            <p:cNvSpPr/>
            <p:nvPr userDrawn="1"/>
          </p:nvSpPr>
          <p:spPr>
            <a:xfrm rot="6104502">
              <a:off x="4885367" y="5554446"/>
              <a:ext cx="2625664" cy="2625773"/>
            </a:xfrm>
            <a:prstGeom prst="donut">
              <a:avLst>
                <a:gd name="adj" fmla="val 15926"/>
              </a:avLst>
            </a:prstGeom>
            <a:solidFill>
              <a:srgbClr val="111319">
                <a:alpha val="13000"/>
              </a:srgbClr>
            </a:solidFill>
            <a:ln>
              <a:solidFill>
                <a:schemeClr val="tx1">
                  <a:alpha val="31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 b="0">
                <a:solidFill>
                  <a:prstClr val="black"/>
                </a:solidFill>
              </a:endParaRPr>
            </a:p>
          </p:txBody>
        </p:sp>
        <p:sp>
          <p:nvSpPr>
            <p:cNvPr id="6" name="Donut 10"/>
            <p:cNvSpPr/>
            <p:nvPr userDrawn="1"/>
          </p:nvSpPr>
          <p:spPr>
            <a:xfrm rot="6104502">
              <a:off x="9889811" y="6128456"/>
              <a:ext cx="1076300" cy="1074535"/>
            </a:xfrm>
            <a:prstGeom prst="donut">
              <a:avLst>
                <a:gd name="adj" fmla="val 11712"/>
              </a:avLst>
            </a:prstGeom>
            <a:solidFill>
              <a:srgbClr val="111319">
                <a:alpha val="54000"/>
              </a:srgbClr>
            </a:solidFill>
            <a:ln>
              <a:solidFill>
                <a:schemeClr val="tx1">
                  <a:alpha val="31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 b="0">
                <a:solidFill>
                  <a:prstClr val="black"/>
                </a:solidFill>
              </a:endParaRPr>
            </a:p>
          </p:txBody>
        </p:sp>
        <p:sp>
          <p:nvSpPr>
            <p:cNvPr id="7" name="Donut 11"/>
            <p:cNvSpPr/>
            <p:nvPr userDrawn="1"/>
          </p:nvSpPr>
          <p:spPr>
            <a:xfrm rot="6104502">
              <a:off x="11280363" y="2572656"/>
              <a:ext cx="835006" cy="836184"/>
            </a:xfrm>
            <a:prstGeom prst="donut">
              <a:avLst>
                <a:gd name="adj" fmla="val 11712"/>
              </a:avLst>
            </a:prstGeom>
            <a:solidFill>
              <a:srgbClr val="161920">
                <a:alpha val="54000"/>
              </a:srgbClr>
            </a:solidFill>
            <a:ln>
              <a:solidFill>
                <a:schemeClr val="tx1">
                  <a:alpha val="31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 b="0">
                <a:solidFill>
                  <a:prstClr val="black"/>
                </a:solidFill>
              </a:endParaRPr>
            </a:p>
          </p:txBody>
        </p:sp>
        <p:sp>
          <p:nvSpPr>
            <p:cNvPr id="8" name="Oval 12"/>
            <p:cNvSpPr/>
            <p:nvPr userDrawn="1"/>
          </p:nvSpPr>
          <p:spPr>
            <a:xfrm rot="6104502">
              <a:off x="11256559" y="3896960"/>
              <a:ext cx="603236" cy="603693"/>
            </a:xfrm>
            <a:prstGeom prst="ellipse">
              <a:avLst/>
            </a:prstGeom>
            <a:solidFill>
              <a:srgbClr val="1E222A">
                <a:alpha val="47000"/>
              </a:srgbClr>
            </a:solidFill>
            <a:ln>
              <a:solidFill>
                <a:schemeClr val="tx1">
                  <a:alpha val="31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 b="0">
                <a:solidFill>
                  <a:prstClr val="white"/>
                </a:solidFill>
              </a:endParaRPr>
            </a:p>
          </p:txBody>
        </p:sp>
        <p:sp>
          <p:nvSpPr>
            <p:cNvPr id="9" name="Oval 13"/>
            <p:cNvSpPr/>
            <p:nvPr userDrawn="1"/>
          </p:nvSpPr>
          <p:spPr>
            <a:xfrm rot="6104502">
              <a:off x="10988603" y="3211474"/>
              <a:ext cx="312730" cy="312592"/>
            </a:xfrm>
            <a:prstGeom prst="ellipse">
              <a:avLst/>
            </a:prstGeom>
            <a:solidFill>
              <a:srgbClr val="161920">
                <a:alpha val="47000"/>
              </a:srgbClr>
            </a:solidFill>
            <a:ln>
              <a:solidFill>
                <a:schemeClr val="tx1">
                  <a:alpha val="31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 b="0">
                <a:solidFill>
                  <a:prstClr val="white"/>
                </a:solidFill>
              </a:endParaRPr>
            </a:p>
          </p:txBody>
        </p:sp>
        <p:sp>
          <p:nvSpPr>
            <p:cNvPr id="10" name="Donut 14"/>
            <p:cNvSpPr/>
            <p:nvPr userDrawn="1"/>
          </p:nvSpPr>
          <p:spPr>
            <a:xfrm rot="20504502">
              <a:off x="8157761" y="4767118"/>
              <a:ext cx="1777867" cy="1779546"/>
            </a:xfrm>
            <a:prstGeom prst="donut">
              <a:avLst>
                <a:gd name="adj" fmla="val 15926"/>
              </a:avLst>
            </a:prstGeom>
            <a:solidFill>
              <a:srgbClr val="1E222A">
                <a:alpha val="42000"/>
              </a:srgbClr>
            </a:solidFill>
            <a:ln>
              <a:solidFill>
                <a:schemeClr val="tx1">
                  <a:alpha val="31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 b="0">
                <a:solidFill>
                  <a:prstClr val="black"/>
                </a:solidFill>
              </a:endParaRPr>
            </a:p>
          </p:txBody>
        </p:sp>
        <p:sp>
          <p:nvSpPr>
            <p:cNvPr id="11" name="Donut 15"/>
            <p:cNvSpPr/>
            <p:nvPr userDrawn="1"/>
          </p:nvSpPr>
          <p:spPr>
            <a:xfrm rot="20504502">
              <a:off x="5967663" y="5317968"/>
              <a:ext cx="1326563" cy="1327119"/>
            </a:xfrm>
            <a:prstGeom prst="donut">
              <a:avLst>
                <a:gd name="adj" fmla="val 15926"/>
              </a:avLst>
            </a:prstGeom>
            <a:solidFill>
              <a:srgbClr val="111319">
                <a:alpha val="75000"/>
              </a:srgbClr>
            </a:solidFill>
            <a:ln>
              <a:solidFill>
                <a:schemeClr val="tx1">
                  <a:alpha val="31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 b="0">
                <a:solidFill>
                  <a:prstClr val="black"/>
                </a:solidFill>
              </a:endParaRPr>
            </a:p>
          </p:txBody>
        </p:sp>
        <p:sp>
          <p:nvSpPr>
            <p:cNvPr id="12" name="Oval 16"/>
            <p:cNvSpPr/>
            <p:nvPr userDrawn="1"/>
          </p:nvSpPr>
          <p:spPr>
            <a:xfrm rot="20504502">
              <a:off x="7106671" y="5840243"/>
              <a:ext cx="687703" cy="688959"/>
            </a:xfrm>
            <a:prstGeom prst="ellipse">
              <a:avLst/>
            </a:prstGeom>
            <a:solidFill>
              <a:srgbClr val="111319">
                <a:alpha val="39000"/>
              </a:srgbClr>
            </a:solidFill>
            <a:ln>
              <a:solidFill>
                <a:schemeClr val="tx1">
                  <a:alpha val="31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 b="0">
                <a:solidFill>
                  <a:prstClr val="white"/>
                </a:solidFill>
              </a:endParaRPr>
            </a:p>
          </p:txBody>
        </p:sp>
        <p:sp>
          <p:nvSpPr>
            <p:cNvPr id="13" name="Oval 17"/>
            <p:cNvSpPr/>
            <p:nvPr userDrawn="1"/>
          </p:nvSpPr>
          <p:spPr>
            <a:xfrm rot="20504502">
              <a:off x="8827880" y="4497250"/>
              <a:ext cx="537268" cy="536563"/>
            </a:xfrm>
            <a:prstGeom prst="ellipse">
              <a:avLst/>
            </a:prstGeom>
            <a:solidFill>
              <a:schemeClr val="tx1">
                <a:alpha val="47000"/>
              </a:schemeClr>
            </a:solidFill>
            <a:ln>
              <a:solidFill>
                <a:schemeClr val="tx1">
                  <a:alpha val="31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 b="0">
                <a:solidFill>
                  <a:prstClr val="white"/>
                </a:solidFill>
              </a:endParaRPr>
            </a:p>
          </p:txBody>
        </p:sp>
        <p:sp>
          <p:nvSpPr>
            <p:cNvPr id="14" name="Donut 18"/>
            <p:cNvSpPr/>
            <p:nvPr userDrawn="1"/>
          </p:nvSpPr>
          <p:spPr>
            <a:xfrm rot="20504502">
              <a:off x="7272735" y="4936977"/>
              <a:ext cx="2625773" cy="2627252"/>
            </a:xfrm>
            <a:prstGeom prst="donut">
              <a:avLst>
                <a:gd name="adj" fmla="val 15926"/>
              </a:avLst>
            </a:prstGeom>
            <a:solidFill>
              <a:srgbClr val="111319">
                <a:alpha val="13000"/>
              </a:srgbClr>
            </a:solidFill>
            <a:ln>
              <a:solidFill>
                <a:schemeClr val="tx1">
                  <a:alpha val="31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 b="0">
                <a:solidFill>
                  <a:prstClr val="black"/>
                </a:solidFill>
              </a:endParaRPr>
            </a:p>
          </p:txBody>
        </p:sp>
        <p:sp>
          <p:nvSpPr>
            <p:cNvPr id="15" name="Donut 19"/>
            <p:cNvSpPr/>
            <p:nvPr userDrawn="1"/>
          </p:nvSpPr>
          <p:spPr>
            <a:xfrm rot="20504502">
              <a:off x="9359287" y="5397341"/>
              <a:ext cx="1074535" cy="1074713"/>
            </a:xfrm>
            <a:prstGeom prst="donut">
              <a:avLst>
                <a:gd name="adj" fmla="val 11712"/>
              </a:avLst>
            </a:prstGeom>
            <a:solidFill>
              <a:srgbClr val="1E222A">
                <a:alpha val="54000"/>
              </a:srgbClr>
            </a:solidFill>
            <a:ln>
              <a:solidFill>
                <a:schemeClr val="tx1">
                  <a:alpha val="31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 b="0">
                <a:solidFill>
                  <a:prstClr val="black"/>
                </a:solidFill>
              </a:endParaRPr>
            </a:p>
          </p:txBody>
        </p:sp>
        <p:sp>
          <p:nvSpPr>
            <p:cNvPr id="16" name="Donut 20"/>
            <p:cNvSpPr/>
            <p:nvPr userDrawn="1"/>
          </p:nvSpPr>
          <p:spPr>
            <a:xfrm rot="20504502">
              <a:off x="9482370" y="4459151"/>
              <a:ext cx="836184" cy="835006"/>
            </a:xfrm>
            <a:prstGeom prst="donut">
              <a:avLst>
                <a:gd name="adj" fmla="val 11712"/>
              </a:avLst>
            </a:prstGeom>
            <a:solidFill>
              <a:srgbClr val="161920">
                <a:alpha val="54000"/>
              </a:srgbClr>
            </a:solidFill>
            <a:ln>
              <a:solidFill>
                <a:schemeClr val="tx1">
                  <a:alpha val="31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 b="0">
                <a:solidFill>
                  <a:prstClr val="black"/>
                </a:solidFill>
              </a:endParaRPr>
            </a:p>
          </p:txBody>
        </p:sp>
        <p:sp>
          <p:nvSpPr>
            <p:cNvPr id="17" name="Donut 21"/>
            <p:cNvSpPr/>
            <p:nvPr userDrawn="1"/>
          </p:nvSpPr>
          <p:spPr>
            <a:xfrm rot="20504502">
              <a:off x="11146923" y="5668797"/>
              <a:ext cx="1074535" cy="1074712"/>
            </a:xfrm>
            <a:prstGeom prst="donut">
              <a:avLst>
                <a:gd name="adj" fmla="val 24020"/>
              </a:avLst>
            </a:prstGeom>
            <a:solidFill>
              <a:srgbClr val="161920">
                <a:alpha val="54000"/>
              </a:srgbClr>
            </a:solidFill>
            <a:ln>
              <a:solidFill>
                <a:schemeClr val="tx1">
                  <a:alpha val="31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 b="0">
                <a:solidFill>
                  <a:prstClr val="black"/>
                </a:solidFill>
              </a:endParaRPr>
            </a:p>
          </p:txBody>
        </p:sp>
        <p:sp>
          <p:nvSpPr>
            <p:cNvPr id="18" name="Oval 22"/>
            <p:cNvSpPr/>
            <p:nvPr userDrawn="1"/>
          </p:nvSpPr>
          <p:spPr>
            <a:xfrm rot="20504502">
              <a:off x="7239522" y="4816329"/>
              <a:ext cx="312592" cy="312731"/>
            </a:xfrm>
            <a:prstGeom prst="ellipse">
              <a:avLst/>
            </a:prstGeom>
            <a:solidFill>
              <a:srgbClr val="111319">
                <a:alpha val="47000"/>
              </a:srgbClr>
            </a:solidFill>
            <a:ln>
              <a:solidFill>
                <a:schemeClr val="tx1">
                  <a:alpha val="31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 b="0">
                <a:solidFill>
                  <a:prstClr val="white"/>
                </a:solidFill>
              </a:endParaRPr>
            </a:p>
          </p:txBody>
        </p:sp>
        <p:sp>
          <p:nvSpPr>
            <p:cNvPr id="19" name="Oval 23"/>
            <p:cNvSpPr/>
            <p:nvPr userDrawn="1"/>
          </p:nvSpPr>
          <p:spPr>
            <a:xfrm rot="20504502">
              <a:off x="3943629" y="5930728"/>
              <a:ext cx="603694" cy="603236"/>
            </a:xfrm>
            <a:prstGeom prst="ellipse">
              <a:avLst/>
            </a:prstGeom>
            <a:solidFill>
              <a:srgbClr val="111319">
                <a:alpha val="47000"/>
              </a:srgbClr>
            </a:solidFill>
            <a:ln>
              <a:solidFill>
                <a:schemeClr val="tx1">
                  <a:alpha val="31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 b="0">
                <a:solidFill>
                  <a:prstClr val="white"/>
                </a:solidFill>
              </a:endParaRPr>
            </a:p>
          </p:txBody>
        </p:sp>
        <p:sp>
          <p:nvSpPr>
            <p:cNvPr id="20" name="Oval 24"/>
            <p:cNvSpPr/>
            <p:nvPr userDrawn="1"/>
          </p:nvSpPr>
          <p:spPr>
            <a:xfrm rot="20504502">
              <a:off x="6479532" y="5791032"/>
              <a:ext cx="312592" cy="312731"/>
            </a:xfrm>
            <a:prstGeom prst="ellipse">
              <a:avLst/>
            </a:prstGeom>
            <a:solidFill>
              <a:srgbClr val="161920">
                <a:alpha val="47000"/>
              </a:srgbClr>
            </a:solidFill>
            <a:ln>
              <a:solidFill>
                <a:schemeClr val="tx1">
                  <a:alpha val="31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 b="0">
                <a:solidFill>
                  <a:prstClr val="white"/>
                </a:solidFill>
              </a:endParaRPr>
            </a:p>
          </p:txBody>
        </p:sp>
        <p:sp>
          <p:nvSpPr>
            <p:cNvPr id="21" name="Oval 25"/>
            <p:cNvSpPr/>
            <p:nvPr userDrawn="1"/>
          </p:nvSpPr>
          <p:spPr>
            <a:xfrm rot="20504502">
              <a:off x="9328027" y="4073397"/>
              <a:ext cx="312592" cy="312731"/>
            </a:xfrm>
            <a:prstGeom prst="ellipse">
              <a:avLst/>
            </a:prstGeom>
            <a:solidFill>
              <a:srgbClr val="1E222A">
                <a:alpha val="47000"/>
              </a:srgbClr>
            </a:solidFill>
            <a:ln>
              <a:solidFill>
                <a:schemeClr val="tx1">
                  <a:alpha val="31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 b="0">
                <a:solidFill>
                  <a:prstClr val="white"/>
                </a:solidFill>
              </a:endParaRPr>
            </a:p>
          </p:txBody>
        </p:sp>
        <p:sp>
          <p:nvSpPr>
            <p:cNvPr id="22" name="Donut 26"/>
            <p:cNvSpPr/>
            <p:nvPr userDrawn="1"/>
          </p:nvSpPr>
          <p:spPr>
            <a:xfrm rot="10604502">
              <a:off x="10422100" y="5327492"/>
              <a:ext cx="1326563" cy="1327119"/>
            </a:xfrm>
            <a:prstGeom prst="donut">
              <a:avLst>
                <a:gd name="adj" fmla="val 15926"/>
              </a:avLst>
            </a:prstGeom>
            <a:solidFill>
              <a:srgbClr val="161920">
                <a:alpha val="75000"/>
              </a:srgbClr>
            </a:solidFill>
            <a:ln>
              <a:solidFill>
                <a:schemeClr val="tx1">
                  <a:alpha val="31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 b="0">
                <a:solidFill>
                  <a:prstClr val="black"/>
                </a:solidFill>
              </a:endParaRPr>
            </a:p>
          </p:txBody>
        </p:sp>
        <p:sp>
          <p:nvSpPr>
            <p:cNvPr id="23" name="Donut 27"/>
            <p:cNvSpPr/>
            <p:nvPr userDrawn="1"/>
          </p:nvSpPr>
          <p:spPr>
            <a:xfrm rot="10604502">
              <a:off x="11502497" y="1735064"/>
              <a:ext cx="1041322" cy="1041376"/>
            </a:xfrm>
            <a:prstGeom prst="donut">
              <a:avLst>
                <a:gd name="adj" fmla="val 15926"/>
              </a:avLst>
            </a:prstGeom>
            <a:solidFill>
              <a:srgbClr val="111319">
                <a:alpha val="31000"/>
              </a:srgbClr>
            </a:solidFill>
            <a:ln>
              <a:solidFill>
                <a:schemeClr val="tx1">
                  <a:alpha val="31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 b="0">
                <a:solidFill>
                  <a:prstClr val="black"/>
                </a:solidFill>
              </a:endParaRPr>
            </a:p>
          </p:txBody>
        </p:sp>
        <p:sp>
          <p:nvSpPr>
            <p:cNvPr id="24" name="Oval 28"/>
            <p:cNvSpPr/>
            <p:nvPr userDrawn="1"/>
          </p:nvSpPr>
          <p:spPr>
            <a:xfrm rot="10604502">
              <a:off x="11885422" y="1565205"/>
              <a:ext cx="537267" cy="536563"/>
            </a:xfrm>
            <a:prstGeom prst="ellipse">
              <a:avLst/>
            </a:prstGeom>
            <a:solidFill>
              <a:srgbClr val="111319">
                <a:alpha val="47000"/>
              </a:srgbClr>
            </a:solidFill>
            <a:ln>
              <a:solidFill>
                <a:schemeClr val="tx1">
                  <a:alpha val="31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 b="0">
                <a:solidFill>
                  <a:prstClr val="white"/>
                </a:solidFill>
              </a:endParaRPr>
            </a:p>
          </p:txBody>
        </p:sp>
        <p:sp>
          <p:nvSpPr>
            <p:cNvPr id="25" name="Donut 29"/>
            <p:cNvSpPr/>
            <p:nvPr userDrawn="1"/>
          </p:nvSpPr>
          <p:spPr>
            <a:xfrm rot="10604502">
              <a:off x="9875064" y="3336814"/>
              <a:ext cx="2625773" cy="2625664"/>
            </a:xfrm>
            <a:prstGeom prst="donut">
              <a:avLst>
                <a:gd name="adj" fmla="val 15926"/>
              </a:avLst>
            </a:prstGeom>
            <a:solidFill>
              <a:srgbClr val="2F3540">
                <a:alpha val="13000"/>
              </a:srgbClr>
            </a:solidFill>
            <a:ln>
              <a:solidFill>
                <a:schemeClr val="tx1">
                  <a:alpha val="31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 b="0">
                <a:solidFill>
                  <a:prstClr val="black"/>
                </a:solidFill>
              </a:endParaRPr>
            </a:p>
          </p:txBody>
        </p:sp>
        <p:sp>
          <p:nvSpPr>
            <p:cNvPr id="26" name="Donut 30"/>
            <p:cNvSpPr/>
            <p:nvPr userDrawn="1"/>
          </p:nvSpPr>
          <p:spPr>
            <a:xfrm rot="10604502">
              <a:off x="10760090" y="3014559"/>
              <a:ext cx="834229" cy="835006"/>
            </a:xfrm>
            <a:prstGeom prst="donut">
              <a:avLst>
                <a:gd name="adj" fmla="val 11712"/>
              </a:avLst>
            </a:prstGeom>
            <a:solidFill>
              <a:srgbClr val="1E222A">
                <a:alpha val="54000"/>
              </a:srgbClr>
            </a:solidFill>
            <a:ln>
              <a:solidFill>
                <a:schemeClr val="tx1">
                  <a:alpha val="31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 b="0">
                <a:solidFill>
                  <a:prstClr val="black"/>
                </a:solidFill>
              </a:endParaRPr>
            </a:p>
          </p:txBody>
        </p:sp>
        <p:sp>
          <p:nvSpPr>
            <p:cNvPr id="27" name="Donut 31"/>
            <p:cNvSpPr/>
            <p:nvPr userDrawn="1"/>
          </p:nvSpPr>
          <p:spPr>
            <a:xfrm rot="10604502">
              <a:off x="4248406" y="6030739"/>
              <a:ext cx="1074535" cy="1074712"/>
            </a:xfrm>
            <a:prstGeom prst="donut">
              <a:avLst>
                <a:gd name="adj" fmla="val 24020"/>
              </a:avLst>
            </a:prstGeom>
            <a:solidFill>
              <a:srgbClr val="111319">
                <a:alpha val="54000"/>
              </a:srgbClr>
            </a:solidFill>
            <a:ln>
              <a:solidFill>
                <a:schemeClr val="tx1">
                  <a:alpha val="31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 b="0">
                <a:solidFill>
                  <a:prstClr val="black"/>
                </a:solidFill>
              </a:endParaRPr>
            </a:p>
          </p:txBody>
        </p:sp>
        <p:sp>
          <p:nvSpPr>
            <p:cNvPr id="28" name="Oval 32"/>
            <p:cNvSpPr/>
            <p:nvPr userDrawn="1"/>
          </p:nvSpPr>
          <p:spPr>
            <a:xfrm rot="10604502">
              <a:off x="11516172" y="2855813"/>
              <a:ext cx="312592" cy="312730"/>
            </a:xfrm>
            <a:prstGeom prst="ellipse">
              <a:avLst/>
            </a:prstGeom>
            <a:solidFill>
              <a:srgbClr val="161920">
                <a:alpha val="47000"/>
              </a:srgbClr>
            </a:solidFill>
            <a:ln>
              <a:solidFill>
                <a:schemeClr val="tx1">
                  <a:alpha val="31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 b="0">
                <a:solidFill>
                  <a:prstClr val="white"/>
                </a:solidFill>
              </a:endParaRPr>
            </a:p>
          </p:txBody>
        </p:sp>
        <p:sp>
          <p:nvSpPr>
            <p:cNvPr id="29" name="Oval 33"/>
            <p:cNvSpPr/>
            <p:nvPr userDrawn="1"/>
          </p:nvSpPr>
          <p:spPr>
            <a:xfrm rot="10604502">
              <a:off x="8085474" y="5883104"/>
              <a:ext cx="603694" cy="603236"/>
            </a:xfrm>
            <a:prstGeom prst="ellipse">
              <a:avLst/>
            </a:prstGeom>
            <a:solidFill>
              <a:srgbClr val="1E222A">
                <a:alpha val="47000"/>
              </a:srgbClr>
            </a:solidFill>
            <a:ln>
              <a:solidFill>
                <a:schemeClr val="tx1">
                  <a:alpha val="31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 b="0">
                <a:solidFill>
                  <a:prstClr val="white"/>
                </a:solidFill>
              </a:endParaRPr>
            </a:p>
          </p:txBody>
        </p:sp>
        <p:sp>
          <p:nvSpPr>
            <p:cNvPr id="30" name="Oval 34"/>
            <p:cNvSpPr/>
            <p:nvPr userDrawn="1"/>
          </p:nvSpPr>
          <p:spPr>
            <a:xfrm rot="10604502">
              <a:off x="4658683" y="5486239"/>
              <a:ext cx="314546" cy="312731"/>
            </a:xfrm>
            <a:prstGeom prst="ellipse">
              <a:avLst/>
            </a:prstGeom>
            <a:solidFill>
              <a:srgbClr val="111319">
                <a:alpha val="47000"/>
              </a:srgbClr>
            </a:solidFill>
            <a:ln>
              <a:solidFill>
                <a:schemeClr val="tx1">
                  <a:alpha val="31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 b="0">
                <a:solidFill>
                  <a:prstClr val="white"/>
                </a:solidFill>
              </a:endParaRPr>
            </a:p>
          </p:txBody>
        </p:sp>
      </p:grp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F1FFAD6E-9353-4B31-B048-DAE88AAE12CA}" type="datetimeFigureOut">
              <a:rPr lang="ru-RU"/>
              <a:pPr>
                <a:defRPr/>
              </a:pPr>
              <a:t>24.03.2023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C616133E-1B8B-4209-9EA7-BBC80A5D92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B5B63DA6-C116-4FFD-A2CD-E899053EE989}" type="datetimeFigureOut">
              <a:rPr lang="ru-RU"/>
              <a:pPr>
                <a:defRPr/>
              </a:pPr>
              <a:t>24.03.2023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0CF9C2FF-AB2F-4D57-932D-049E754519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5883" y="1709747"/>
            <a:ext cx="8543925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5883" y="4589473"/>
            <a:ext cx="8543925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6FF06131-F06B-4EA2-9F7C-AA3059E78D04}" type="datetimeFigureOut">
              <a:rPr lang="ru-RU"/>
              <a:pPr>
                <a:defRPr/>
              </a:pPr>
              <a:t>24.03.2023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33442543-6E27-4637-BEDA-701D402C66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CBC9E61D-7326-4D84-B776-6F8B63628F8C}" type="datetimeFigureOut">
              <a:rPr lang="ru-RU"/>
              <a:pPr>
                <a:defRPr/>
              </a:pPr>
              <a:t>24.03.2023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1F67423E-F8FE-4BD9-94F5-D414CC3AAA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767EE1-3499-4DB4-A8F2-1243828E762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331" y="365129"/>
            <a:ext cx="8543925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2424D929-F369-4F94-8385-EE92F5148882}" type="datetimeFigureOut">
              <a:rPr lang="ru-RU"/>
              <a:pPr>
                <a:defRPr/>
              </a:pPr>
              <a:t>24.03.2023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DE8A497A-B378-44C8-A6B4-FD9C9B5444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5A019F87-0A83-4944-99C4-5E16A06AE25F}" type="datetimeFigureOut">
              <a:rPr lang="ru-RU"/>
              <a:pPr>
                <a:defRPr/>
              </a:pPr>
              <a:t>24.03.2023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F0A9003C-C25B-4E44-BDA7-C0B19F0921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D9A9C42F-4183-44E8-8677-FD76F24184FB}" type="datetimeFigureOut">
              <a:rPr lang="ru-RU"/>
              <a:pPr>
                <a:defRPr/>
              </a:pPr>
              <a:t>24.03.2023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F91C2FF9-BD76-4ACA-B34F-CABF1C68C5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332" y="457200"/>
            <a:ext cx="3194943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11340" y="987435"/>
            <a:ext cx="5014913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2332" y="2057400"/>
            <a:ext cx="3194943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D8160F1D-E58B-4C5B-8813-D94D7B278382}" type="datetimeFigureOut">
              <a:rPr lang="ru-RU"/>
              <a:pPr>
                <a:defRPr/>
              </a:pPr>
              <a:t>24.03.2023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90299541-E7E8-460F-89D2-DAED20C0F7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332" y="457200"/>
            <a:ext cx="3194943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1340" y="987435"/>
            <a:ext cx="5014913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2332" y="2057400"/>
            <a:ext cx="3194943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91203785-9B0A-4E68-93DB-0465AD728323}" type="datetimeFigureOut">
              <a:rPr lang="ru-RU"/>
              <a:pPr>
                <a:defRPr/>
              </a:pPr>
              <a:t>24.03.2023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4EC4E847-B642-4BEE-B8D8-00DEFFD1FB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4C0B0334-1CED-4230-8654-752F61D5DD70}" type="datetimeFigureOut">
              <a:rPr lang="ru-RU"/>
              <a:pPr>
                <a:defRPr/>
              </a:pPr>
              <a:t>24.03.2023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93C37B0B-450E-4E26-98F5-4304FBCC85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88986" y="365125"/>
            <a:ext cx="2135981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1042" y="365125"/>
            <a:ext cx="628411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EF06F929-28BE-4A55-A4DD-2AD8E0C3AD85}" type="datetimeFigureOut">
              <a:rPr lang="ru-RU"/>
              <a:pPr>
                <a:defRPr/>
              </a:pPr>
              <a:t>24.03.2023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0E04D573-458A-405A-BEE1-F41FFE6950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2333EC-6042-4EFD-9CC1-466B1A32DA7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2" y="273057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8AC5B1-B32C-4633-913E-351C538F57C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003E30-9BBA-4682-9A68-8C6789D5647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18" Type="http://schemas.openxmlformats.org/officeDocument/2006/relationships/slideLayout" Target="../slideLayouts/slideLayout48.xml"/><Relationship Id="rId26" Type="http://schemas.openxmlformats.org/officeDocument/2006/relationships/theme" Target="../theme/theme3.xml"/><Relationship Id="rId3" Type="http://schemas.openxmlformats.org/officeDocument/2006/relationships/slideLayout" Target="../slideLayouts/slideLayout33.xml"/><Relationship Id="rId21" Type="http://schemas.openxmlformats.org/officeDocument/2006/relationships/slideLayout" Target="../slideLayouts/slideLayout51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17" Type="http://schemas.openxmlformats.org/officeDocument/2006/relationships/slideLayout" Target="../slideLayouts/slideLayout47.xml"/><Relationship Id="rId25" Type="http://schemas.openxmlformats.org/officeDocument/2006/relationships/slideLayout" Target="../slideLayouts/slideLayout55.xml"/><Relationship Id="rId2" Type="http://schemas.openxmlformats.org/officeDocument/2006/relationships/slideLayout" Target="../slideLayouts/slideLayout32.xml"/><Relationship Id="rId1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50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24" Type="http://schemas.openxmlformats.org/officeDocument/2006/relationships/slideLayout" Target="../slideLayouts/slideLayout54.xml"/><Relationship Id="rId5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45.xml"/><Relationship Id="rId23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40.xml"/><Relationship Id="rId19" Type="http://schemas.openxmlformats.org/officeDocument/2006/relationships/slideLayout" Target="../slideLayouts/slideLayout49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Relationship Id="rId22" Type="http://schemas.openxmlformats.org/officeDocument/2006/relationships/slideLayout" Target="../slideLayouts/slideLayout52.xml"/><Relationship Id="rId27" Type="http://schemas.openxmlformats.org/officeDocument/2006/relationships/image" Target="../media/image5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 b="0">
                <a:solidFill>
                  <a:schemeClr val="tx1"/>
                </a:solidFill>
                <a:effectLst/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 b="0">
                <a:solidFill>
                  <a:schemeClr val="tx1"/>
                </a:solidFill>
                <a:effectLst/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b="0">
                <a:solidFill>
                  <a:schemeClr val="tx1"/>
                </a:solidFill>
                <a:effectLst/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3685CADE-7203-4D8F-BB73-C8CD0BC315C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786" r:id="rId12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Placeholder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33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rgbClr val="018CCF">
                    <a:tint val="75000"/>
                  </a:srgbClr>
                </a:solidFill>
                <a:latin typeface="Cantarell"/>
                <a:cs typeface="+mn-cs"/>
              </a:defRPr>
            </a:lvl1pPr>
          </a:lstStyle>
          <a:p>
            <a:pPr>
              <a:defRPr/>
            </a:pPr>
            <a:fld id="{53000169-D529-4455-BC7B-0227DCF216CD}" type="datetimeFigureOut">
              <a:rPr lang="en-US"/>
              <a:pPr>
                <a:defRPr/>
              </a:pPr>
              <a:t>3/24/2023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rgbClr val="018CCF">
                    <a:tint val="75000"/>
                  </a:srgbClr>
                </a:solidFill>
                <a:latin typeface="Cantarell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rgbClr val="018CCF">
                    <a:tint val="75000"/>
                  </a:srgbClr>
                </a:solidFill>
                <a:latin typeface="Cantarell"/>
                <a:cs typeface="+mn-cs"/>
              </a:defRPr>
            </a:lvl1pPr>
          </a:lstStyle>
          <a:p>
            <a:pPr>
              <a:defRPr/>
            </a:pPr>
            <a:fld id="{9A6D88D2-5AC6-45BF-B760-D3F722761B2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  <p:sldLayoutId id="2147483799" r:id="rId13"/>
    <p:sldLayoutId id="2147483800" r:id="rId14"/>
    <p:sldLayoutId id="2147483801" r:id="rId15"/>
    <p:sldLayoutId id="2147483802" r:id="rId16"/>
    <p:sldLayoutId id="2147483803" r:id="rId17"/>
    <p:sldLayoutId id="2147483804" r:id="rId18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Novecento wide UltraLight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Novecento wide UltraLight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Novecento wide UltraLight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Novecento wide UltraLight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Novecento wide UltraLight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Novecento wide UltraLight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Novecento wide UltraLight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Novecento wide UltraLight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128588"/>
            <a:ext cx="8913813" cy="1433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0"/>
            <a:ext cx="8913813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Четвёртый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95300" y="6245225"/>
            <a:ext cx="23098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hangingPunct="0"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>
                <a:solidFill>
                  <a:srgbClr val="000000"/>
                </a:solidFill>
                <a:latin typeface="Arial" charset="0"/>
                <a:ea typeface="Microsoft YaHei" charset="-122"/>
                <a:cs typeface="Arial Unicode M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384550" y="6245225"/>
            <a:ext cx="31353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hangingPunct="0"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>
                <a:solidFill>
                  <a:srgbClr val="000000"/>
                </a:solidFill>
                <a:latin typeface="Arial" charset="0"/>
                <a:ea typeface="Microsoft YaHei" charset="-122"/>
                <a:cs typeface="Arial Unicode M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099300" y="6245225"/>
            <a:ext cx="23098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hangingPunct="0"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>
                <a:solidFill>
                  <a:srgbClr val="000000"/>
                </a:solidFill>
                <a:latin typeface="Arial" charset="0"/>
                <a:ea typeface="Microsoft YaHei" charset="-122"/>
                <a:cs typeface="Arial Unicode MS" charset="0"/>
              </a:defRPr>
            </a:lvl1pPr>
          </a:lstStyle>
          <a:p>
            <a:pPr>
              <a:defRPr/>
            </a:pPr>
            <a:fld id="{44D71755-F270-4BC1-837B-8CAD316EE44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  <p:sldLayoutId id="2147483817" r:id="rId13"/>
    <p:sldLayoutId id="2147483818" r:id="rId14"/>
    <p:sldLayoutId id="2147483819" r:id="rId15"/>
    <p:sldLayoutId id="2147483820" r:id="rId16"/>
    <p:sldLayoutId id="2147483821" r:id="rId17"/>
    <p:sldLayoutId id="2147483822" r:id="rId18"/>
    <p:sldLayoutId id="2147483823" r:id="rId19"/>
    <p:sldLayoutId id="2147483824" r:id="rId20"/>
    <p:sldLayoutId id="2147483825" r:id="rId21"/>
    <p:sldLayoutId id="2147483826" r:id="rId22"/>
    <p:sldLayoutId id="2147483827" r:id="rId23"/>
    <p:sldLayoutId id="2147483828" r:id="rId24"/>
    <p:sldLayoutId id="2147483829" r:id="rId25"/>
  </p:sldLayoutIdLst>
  <p:hf hdr="0" ftr="0" dt="0"/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Microsoft YaHei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icrosoft YaHei" charset="-122"/>
          <a:cs typeface="Microsoft YaHei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icrosoft YaHei" charset="-122"/>
          <a:cs typeface="Microsoft YaHei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icrosoft YaHei" charset="-122"/>
          <a:cs typeface="Microsoft YaHei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icrosoft YaHei" charset="-122"/>
          <a:cs typeface="Microsoft YaHei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3200">
          <a:solidFill>
            <a:srgbClr val="000000"/>
          </a:solidFill>
          <a:latin typeface="+mn-lt"/>
          <a:ea typeface="+mn-ea"/>
          <a:cs typeface="Microsoft YaHei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800">
          <a:solidFill>
            <a:srgbClr val="000000"/>
          </a:solidFill>
          <a:latin typeface="+mn-lt"/>
          <a:ea typeface="+mn-ea"/>
          <a:cs typeface="Microsoft YaHei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400">
          <a:solidFill>
            <a:srgbClr val="000000"/>
          </a:solidFill>
          <a:latin typeface="+mn-lt"/>
          <a:ea typeface="+mn-ea"/>
          <a:cs typeface="Microsoft YaHei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000000"/>
          </a:solidFill>
          <a:latin typeface="+mn-lt"/>
          <a:ea typeface="+mn-ea"/>
          <a:cs typeface="Microsoft YaHei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  <a:ea typeface="+mn-ea"/>
          <a:cs typeface="Microsoft YaHei"/>
        </a:defRPr>
      </a:lvl5pPr>
      <a:lvl6pPr marL="25146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Заголовок 1"/>
          <p:cNvSpPr>
            <a:spLocks noGrp="1"/>
          </p:cNvSpPr>
          <p:nvPr>
            <p:ph type="title"/>
          </p:nvPr>
        </p:nvSpPr>
        <p:spPr bwMode="auto">
          <a:xfrm>
            <a:off x="681038" y="365125"/>
            <a:ext cx="8543925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0419" name="Текст 2"/>
          <p:cNvSpPr>
            <a:spLocks noGrp="1"/>
          </p:cNvSpPr>
          <p:nvPr>
            <p:ph type="body" idx="1"/>
          </p:nvPr>
        </p:nvSpPr>
        <p:spPr bwMode="auto">
          <a:xfrm>
            <a:off x="681038" y="1825625"/>
            <a:ext cx="8543925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A23C956F-027E-49CF-BD51-0480D914BBD2}" type="datetimeFigureOut">
              <a:rPr lang="ru-RU"/>
              <a:pPr>
                <a:defRPr/>
              </a:pPr>
              <a:t>24.03.2023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9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96113" y="6356350"/>
            <a:ext cx="22288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2B40A2A2-821F-49F4-9226-536CC7F395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w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wmf"/><Relationship Id="rId7" Type="http://schemas.openxmlformats.org/officeDocument/2006/relationships/image" Target="../media/image11.png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wmf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7.wmf"/><Relationship Id="rId7" Type="http://schemas.openxmlformats.org/officeDocument/2006/relationships/image" Target="../media/image17.jpeg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8.wmf"/><Relationship Id="rId9" Type="http://schemas.openxmlformats.org/officeDocument/2006/relationships/image" Target="../media/image1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13"/>
          <p:cNvSpPr>
            <a:spLocks noChangeArrowheads="1"/>
          </p:cNvSpPr>
          <p:nvPr/>
        </p:nvSpPr>
        <p:spPr bwMode="auto">
          <a:xfrm>
            <a:off x="1285875" y="5084763"/>
            <a:ext cx="7761288" cy="124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ru-RU" sz="2400" i="1">
              <a:solidFill>
                <a:srgbClr val="990000"/>
              </a:solidFill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ru-RU" sz="2400" i="1">
              <a:solidFill>
                <a:srgbClr val="990000"/>
              </a:solidFill>
            </a:endParaRPr>
          </a:p>
        </p:txBody>
      </p:sp>
      <p:sp>
        <p:nvSpPr>
          <p:cNvPr id="74755" name="Прямоугольник 1"/>
          <p:cNvSpPr>
            <a:spLocks noChangeArrowheads="1"/>
          </p:cNvSpPr>
          <p:nvPr/>
        </p:nvSpPr>
        <p:spPr bwMode="auto">
          <a:xfrm>
            <a:off x="1161465" y="3108325"/>
            <a:ext cx="7669212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КОРНЕВАЯ И ПРИКОРНЕВАЯ ГНИЛЬ ЗЕРНОВЫХ КУЛЬТУР</a:t>
            </a:r>
          </a:p>
        </p:txBody>
      </p:sp>
      <p:sp>
        <p:nvSpPr>
          <p:cNvPr id="74756" name="AutoShape 11" descr="Photo-5-flax-fusarium-wilt-at-seedling-stage"/>
          <p:cNvSpPr>
            <a:spLocks noChangeAspect="1" noChangeArrowheads="1"/>
          </p:cNvSpPr>
          <p:nvPr/>
        </p:nvSpPr>
        <p:spPr bwMode="auto">
          <a:xfrm>
            <a:off x="4800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4757" name="AutoShape 13" descr="Photo-5-flax-fusarium-wilt-at-seedling-stage"/>
          <p:cNvSpPr>
            <a:spLocks noChangeAspect="1" noChangeArrowheads="1"/>
          </p:cNvSpPr>
          <p:nvPr/>
        </p:nvSpPr>
        <p:spPr bwMode="auto">
          <a:xfrm>
            <a:off x="4800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74758" name="Group 5"/>
          <p:cNvGrpSpPr>
            <a:grpSpLocks/>
          </p:cNvGrpSpPr>
          <p:nvPr/>
        </p:nvGrpSpPr>
        <p:grpSpPr bwMode="auto">
          <a:xfrm>
            <a:off x="82550" y="38100"/>
            <a:ext cx="9748838" cy="1076325"/>
            <a:chOff x="48" y="24"/>
            <a:chExt cx="5669" cy="678"/>
          </a:xfrm>
        </p:grpSpPr>
        <p:pic>
          <p:nvPicPr>
            <p:cNvPr id="74759" name="Picture 6" descr="Нац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146" y="41"/>
              <a:ext cx="894" cy="6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4760" name="Picture 7" descr="КАЧЕСТВО ОБРАЗОВАНИЯ с фоном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4761" name="Picture 8" descr="ОСНОВНОЙ герб под резку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8" y="32"/>
              <a:ext cx="656" cy="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4762" name="Text Box 9"/>
            <p:cNvSpPr txBox="1">
              <a:spLocks noChangeArrowheads="1"/>
            </p:cNvSpPr>
            <p:nvPr/>
          </p:nvSpPr>
          <p:spPr bwMode="auto">
            <a:xfrm>
              <a:off x="688" y="110"/>
              <a:ext cx="3472" cy="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70000"/>
                </a:spcBef>
              </a:pPr>
              <a:r>
                <a:rPr lang="ru-RU" sz="2300">
                  <a:solidFill>
                    <a:schemeClr val="bg1"/>
                  </a:solidFill>
                </a:rPr>
                <a:t>Ставропольский государственный аграрный университет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969" name="Group 5"/>
          <p:cNvGrpSpPr>
            <a:grpSpLocks/>
          </p:cNvGrpSpPr>
          <p:nvPr/>
        </p:nvGrpSpPr>
        <p:grpSpPr bwMode="auto">
          <a:xfrm>
            <a:off x="82550" y="38100"/>
            <a:ext cx="9748838" cy="1076325"/>
            <a:chOff x="48" y="24"/>
            <a:chExt cx="5669" cy="678"/>
          </a:xfrm>
        </p:grpSpPr>
        <p:pic>
          <p:nvPicPr>
            <p:cNvPr id="83992" name="Picture 6" descr="Нац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146" y="41"/>
              <a:ext cx="894" cy="6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3993" name="Picture 7" descr="КАЧЕСТВО ОБРАЗОВАНИЯ с фоном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3994" name="Picture 8" descr="ОСНОВНОЙ герб под резку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8" y="32"/>
              <a:ext cx="656" cy="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3995" name="Text Box 9"/>
            <p:cNvSpPr txBox="1">
              <a:spLocks noChangeArrowheads="1"/>
            </p:cNvSpPr>
            <p:nvPr/>
          </p:nvSpPr>
          <p:spPr bwMode="auto">
            <a:xfrm>
              <a:off x="688" y="110"/>
              <a:ext cx="3472" cy="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70000"/>
                </a:spcBef>
              </a:pPr>
              <a:r>
                <a:rPr lang="ru-RU" sz="2300">
                  <a:solidFill>
                    <a:schemeClr val="bg1"/>
                  </a:solidFill>
                </a:rPr>
                <a:t>Ставропольский государственный аграрный университет</a:t>
              </a:r>
            </a:p>
          </p:txBody>
        </p:sp>
      </p:grpSp>
      <p:sp>
        <p:nvSpPr>
          <p:cNvPr id="83970" name="Прямоугольник 1"/>
          <p:cNvSpPr>
            <a:spLocks noChangeArrowheads="1"/>
          </p:cNvSpPr>
          <p:nvPr/>
        </p:nvSpPr>
        <p:spPr bwMode="auto">
          <a:xfrm>
            <a:off x="1568450" y="1844675"/>
            <a:ext cx="6985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>
                <a:latin typeface="Times New Roman" pitchFamily="18" charset="0"/>
                <a:cs typeface="Times New Roman" pitchFamily="18" charset="0"/>
              </a:rPr>
              <a:t>ЗАДАНИЕ 1: </a:t>
            </a:r>
            <a:r>
              <a:rPr lang="ru-RU"/>
              <a:t>Систематизируйте возбудителей корневой и прикорневой гнили зерновых культур по систематическому положению и заполните таблицу. </a:t>
            </a:r>
          </a:p>
        </p:txBody>
      </p:sp>
      <p:graphicFrame>
        <p:nvGraphicFramePr>
          <p:cNvPr id="83035" name="Group 91"/>
          <p:cNvGraphicFramePr>
            <a:graphicFrameLocks noGrp="1"/>
          </p:cNvGraphicFramePr>
          <p:nvPr/>
        </p:nvGraphicFramePr>
        <p:xfrm>
          <a:off x="849313" y="2913063"/>
          <a:ext cx="8207375" cy="1811338"/>
        </p:xfrm>
        <a:graphic>
          <a:graphicData uri="http://schemas.openxmlformats.org/drawingml/2006/table">
            <a:tbl>
              <a:tblPr/>
              <a:tblGrid>
                <a:gridCol w="1633537"/>
                <a:gridCol w="1806575"/>
                <a:gridCol w="1584325"/>
                <a:gridCol w="1582738"/>
                <a:gridCol w="1600200"/>
              </a:tblGrid>
              <a:tr h="904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Название болезни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ea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Возбудитель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ea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Отдел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ea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Класс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ea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Порядок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ea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64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993" name="Group 5"/>
          <p:cNvGrpSpPr>
            <a:grpSpLocks/>
          </p:cNvGrpSpPr>
          <p:nvPr/>
        </p:nvGrpSpPr>
        <p:grpSpPr bwMode="auto">
          <a:xfrm>
            <a:off x="82550" y="38100"/>
            <a:ext cx="9748838" cy="1076325"/>
            <a:chOff x="48" y="24"/>
            <a:chExt cx="5669" cy="678"/>
          </a:xfrm>
        </p:grpSpPr>
        <p:pic>
          <p:nvPicPr>
            <p:cNvPr id="85016" name="Picture 6" descr="Нац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146" y="41"/>
              <a:ext cx="894" cy="6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5017" name="Picture 7" descr="КАЧЕСТВО ОБРАЗОВАНИЯ с фоном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5018" name="Picture 8" descr="ОСНОВНОЙ герб под резку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8" y="32"/>
              <a:ext cx="656" cy="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5019" name="Text Box 9"/>
            <p:cNvSpPr txBox="1">
              <a:spLocks noChangeArrowheads="1"/>
            </p:cNvSpPr>
            <p:nvPr/>
          </p:nvSpPr>
          <p:spPr bwMode="auto">
            <a:xfrm>
              <a:off x="688" y="110"/>
              <a:ext cx="3472" cy="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70000"/>
                </a:spcBef>
              </a:pPr>
              <a:r>
                <a:rPr lang="ru-RU" sz="2300">
                  <a:solidFill>
                    <a:schemeClr val="bg1"/>
                  </a:solidFill>
                </a:rPr>
                <a:t>Ставропольский государственный аграрный университет</a:t>
              </a:r>
            </a:p>
          </p:txBody>
        </p:sp>
      </p:grpSp>
      <p:sp>
        <p:nvSpPr>
          <p:cNvPr id="84994" name="Прямоугольник 1"/>
          <p:cNvSpPr>
            <a:spLocks noChangeArrowheads="1"/>
          </p:cNvSpPr>
          <p:nvPr/>
        </p:nvSpPr>
        <p:spPr bwMode="auto">
          <a:xfrm>
            <a:off x="1568450" y="1844675"/>
            <a:ext cx="6985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>
                <a:latin typeface="Times New Roman" pitchFamily="18" charset="0"/>
                <a:cs typeface="Times New Roman" pitchFamily="18" charset="0"/>
              </a:rPr>
              <a:t>ЗАДАНИЕ 2: </a:t>
            </a:r>
            <a:r>
              <a:rPr lang="ru-RU"/>
              <a:t>Систематизируйте возбудителей корневой и прикорневой гнили зерновых культур по диагностическим признакам и заполните таблицу.</a:t>
            </a:r>
          </a:p>
        </p:txBody>
      </p:sp>
      <p:graphicFrame>
        <p:nvGraphicFramePr>
          <p:cNvPr id="84069" name="Group 101"/>
          <p:cNvGraphicFramePr>
            <a:graphicFrameLocks noGrp="1"/>
          </p:cNvGraphicFramePr>
          <p:nvPr/>
        </p:nvGraphicFramePr>
        <p:xfrm>
          <a:off x="776288" y="2806700"/>
          <a:ext cx="8280400" cy="1846263"/>
        </p:xfrm>
        <a:graphic>
          <a:graphicData uri="http://schemas.openxmlformats.org/drawingml/2006/table">
            <a:tbl>
              <a:tblPr/>
              <a:tblGrid>
                <a:gridCol w="1655762"/>
                <a:gridCol w="1655763"/>
                <a:gridCol w="1657350"/>
                <a:gridCol w="1655762"/>
                <a:gridCol w="1655763"/>
              </a:tblGrid>
              <a:tr h="1079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Название болезни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ea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Возбудитель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ea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Поражаемые органы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ea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Диагностические признаки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ea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Источники инфекции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ea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67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017" name="Group 5"/>
          <p:cNvGrpSpPr>
            <a:grpSpLocks/>
          </p:cNvGrpSpPr>
          <p:nvPr/>
        </p:nvGrpSpPr>
        <p:grpSpPr bwMode="auto">
          <a:xfrm>
            <a:off x="82550" y="38100"/>
            <a:ext cx="9748838" cy="1076325"/>
            <a:chOff x="48" y="24"/>
            <a:chExt cx="5669" cy="678"/>
          </a:xfrm>
        </p:grpSpPr>
        <p:pic>
          <p:nvPicPr>
            <p:cNvPr id="86040" name="Picture 6" descr="Нац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146" y="41"/>
              <a:ext cx="894" cy="6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6041" name="Picture 7" descr="КАЧЕСТВО ОБРАЗОВАНИЯ с фоном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6042" name="Picture 8" descr="ОСНОВНОЙ герб под резку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8" y="32"/>
              <a:ext cx="656" cy="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6043" name="Text Box 9"/>
            <p:cNvSpPr txBox="1">
              <a:spLocks noChangeArrowheads="1"/>
            </p:cNvSpPr>
            <p:nvPr/>
          </p:nvSpPr>
          <p:spPr bwMode="auto">
            <a:xfrm>
              <a:off x="688" y="110"/>
              <a:ext cx="3472" cy="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70000"/>
                </a:spcBef>
              </a:pPr>
              <a:r>
                <a:rPr lang="ru-RU" sz="2300">
                  <a:solidFill>
                    <a:schemeClr val="bg1"/>
                  </a:solidFill>
                </a:rPr>
                <a:t>Ставропольский государственный аграрный университет</a:t>
              </a:r>
            </a:p>
          </p:txBody>
        </p:sp>
      </p:grpSp>
      <p:sp>
        <p:nvSpPr>
          <p:cNvPr id="86018" name="Прямоугольник 1"/>
          <p:cNvSpPr>
            <a:spLocks noChangeArrowheads="1"/>
          </p:cNvSpPr>
          <p:nvPr/>
        </p:nvSpPr>
        <p:spPr bwMode="auto">
          <a:xfrm>
            <a:off x="1568450" y="1484313"/>
            <a:ext cx="6985000" cy="88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>
                <a:latin typeface="Times New Roman" pitchFamily="18" charset="0"/>
                <a:cs typeface="Times New Roman" pitchFamily="18" charset="0"/>
              </a:rPr>
              <a:t>ЗАДАНИЕ 3: </a:t>
            </a:r>
            <a:r>
              <a:rPr lang="ru-RU"/>
              <a:t>Используя Государственный каталог пестицидов и агрохимикатов… выберите и опишите три фунгицида (одно, двух и трехкомпонентный) для протравливания семян зерновых культур против видов корневой гнили, </a:t>
            </a:r>
          </a:p>
          <a:p>
            <a:pPr algn="ctr"/>
            <a:r>
              <a:rPr lang="ru-RU"/>
              <a:t>заполните таблицу. </a:t>
            </a:r>
          </a:p>
        </p:txBody>
      </p:sp>
      <p:graphicFrame>
        <p:nvGraphicFramePr>
          <p:cNvPr id="85105" name="Group 113"/>
          <p:cNvGraphicFramePr>
            <a:graphicFrameLocks noGrp="1"/>
          </p:cNvGraphicFramePr>
          <p:nvPr/>
        </p:nvGraphicFramePr>
        <p:xfrm>
          <a:off x="849313" y="2700338"/>
          <a:ext cx="8064500" cy="2168526"/>
        </p:xfrm>
        <a:graphic>
          <a:graphicData uri="http://schemas.openxmlformats.org/drawingml/2006/table">
            <a:tbl>
              <a:tblPr/>
              <a:tblGrid>
                <a:gridCol w="1612900"/>
                <a:gridCol w="1612900"/>
                <a:gridCol w="1612900"/>
                <a:gridCol w="1612900"/>
                <a:gridCol w="1612900"/>
              </a:tblGrid>
              <a:tr h="13985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Название фунгицида, препаративная форма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ea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Действующие вещества, содержание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ea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Культура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ea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Вредный объект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ea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Норма применения, л(кг)/т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ea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99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041" name="Group 5"/>
          <p:cNvGrpSpPr>
            <a:grpSpLocks/>
          </p:cNvGrpSpPr>
          <p:nvPr/>
        </p:nvGrpSpPr>
        <p:grpSpPr bwMode="auto">
          <a:xfrm>
            <a:off x="82550" y="38100"/>
            <a:ext cx="9748838" cy="1076325"/>
            <a:chOff x="48" y="24"/>
            <a:chExt cx="5669" cy="678"/>
          </a:xfrm>
        </p:grpSpPr>
        <p:pic>
          <p:nvPicPr>
            <p:cNvPr id="87064" name="Picture 6" descr="Нац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146" y="41"/>
              <a:ext cx="894" cy="6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7065" name="Picture 7" descr="КАЧЕСТВО ОБРАЗОВАНИЯ с фоном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7066" name="Picture 8" descr="ОСНОВНОЙ герб под резку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8" y="32"/>
              <a:ext cx="656" cy="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7067" name="Text Box 9"/>
            <p:cNvSpPr txBox="1">
              <a:spLocks noChangeArrowheads="1"/>
            </p:cNvSpPr>
            <p:nvPr/>
          </p:nvSpPr>
          <p:spPr bwMode="auto">
            <a:xfrm>
              <a:off x="688" y="110"/>
              <a:ext cx="3472" cy="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70000"/>
                </a:spcBef>
              </a:pPr>
              <a:r>
                <a:rPr lang="ru-RU" sz="2300">
                  <a:solidFill>
                    <a:schemeClr val="bg1"/>
                  </a:solidFill>
                </a:rPr>
                <a:t>Ставропольский государственный аграрный университет</a:t>
              </a:r>
            </a:p>
          </p:txBody>
        </p:sp>
      </p:grpSp>
      <p:sp>
        <p:nvSpPr>
          <p:cNvPr id="87042" name="Прямоугольник 1"/>
          <p:cNvSpPr>
            <a:spLocks noChangeArrowheads="1"/>
          </p:cNvSpPr>
          <p:nvPr/>
        </p:nvSpPr>
        <p:spPr bwMode="auto">
          <a:xfrm>
            <a:off x="1568450" y="1484313"/>
            <a:ext cx="6985000" cy="88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>
                <a:latin typeface="Times New Roman" pitchFamily="18" charset="0"/>
                <a:cs typeface="Times New Roman" pitchFamily="18" charset="0"/>
              </a:rPr>
              <a:t>ЗАДАНИЕ 4: </a:t>
            </a:r>
            <a:r>
              <a:rPr lang="ru-RU"/>
              <a:t>Используя Государственный каталог пестицидов и агрохимикатов… выберите и опишите три фунгицида (одно, двух и трехкомпонентный) для опрыскивания посевов зерновых культур против видов корневой и прикорневой гнили, заполните таблицу. </a:t>
            </a:r>
          </a:p>
        </p:txBody>
      </p:sp>
      <p:graphicFrame>
        <p:nvGraphicFramePr>
          <p:cNvPr id="92251" name="Group 91"/>
          <p:cNvGraphicFramePr>
            <a:graphicFrameLocks noGrp="1"/>
          </p:cNvGraphicFramePr>
          <p:nvPr/>
        </p:nvGraphicFramePr>
        <p:xfrm>
          <a:off x="920750" y="2708275"/>
          <a:ext cx="8208963" cy="2233613"/>
        </p:xfrm>
        <a:graphic>
          <a:graphicData uri="http://schemas.openxmlformats.org/drawingml/2006/table">
            <a:tbl>
              <a:tblPr/>
              <a:tblGrid>
                <a:gridCol w="1641475"/>
                <a:gridCol w="1641475"/>
                <a:gridCol w="1643063"/>
                <a:gridCol w="1641475"/>
                <a:gridCol w="1641475"/>
              </a:tblGrid>
              <a:tr h="1441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Название фунгицида, препаративная форма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ea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Действующие вещества, содержание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ea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Культура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ea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Вредный объект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ea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Норма применения, л(кг)/т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ea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21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777" name="Group 5"/>
          <p:cNvGrpSpPr>
            <a:grpSpLocks/>
          </p:cNvGrpSpPr>
          <p:nvPr/>
        </p:nvGrpSpPr>
        <p:grpSpPr bwMode="auto">
          <a:xfrm>
            <a:off x="82550" y="38100"/>
            <a:ext cx="9748838" cy="1076325"/>
            <a:chOff x="48" y="24"/>
            <a:chExt cx="5669" cy="678"/>
          </a:xfrm>
        </p:grpSpPr>
        <p:pic>
          <p:nvPicPr>
            <p:cNvPr id="75791" name="Picture 6" descr="Нац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146" y="41"/>
              <a:ext cx="894" cy="6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5792" name="Picture 7" descr="КАЧЕСТВО ОБРАЗОВАНИЯ с фоном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5793" name="Picture 8" descr="ОСНОВНОЙ герб под резку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8" y="32"/>
              <a:ext cx="656" cy="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5794" name="Text Box 9"/>
            <p:cNvSpPr txBox="1">
              <a:spLocks noChangeArrowheads="1"/>
            </p:cNvSpPr>
            <p:nvPr/>
          </p:nvSpPr>
          <p:spPr bwMode="auto">
            <a:xfrm>
              <a:off x="688" y="110"/>
              <a:ext cx="3472" cy="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70000"/>
                </a:spcBef>
              </a:pPr>
              <a:r>
                <a:rPr lang="ru-RU" sz="2300">
                  <a:solidFill>
                    <a:schemeClr val="bg1"/>
                  </a:solidFill>
                </a:rPr>
                <a:t>Ставропольский государственный аграрный университет</a:t>
              </a:r>
            </a:p>
          </p:txBody>
        </p:sp>
      </p:grpSp>
      <p:sp>
        <p:nvSpPr>
          <p:cNvPr id="75778" name="Прямоугольник 1"/>
          <p:cNvSpPr>
            <a:spLocks noChangeArrowheads="1"/>
          </p:cNvSpPr>
          <p:nvPr/>
        </p:nvSpPr>
        <p:spPr bwMode="auto">
          <a:xfrm>
            <a:off x="776288" y="1196975"/>
            <a:ext cx="82804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800">
                <a:latin typeface="Times New Roman" pitchFamily="18" charset="0"/>
                <a:cs typeface="Times New Roman" pitchFamily="18" charset="0"/>
              </a:rPr>
              <a:t>ДИАГНОСТИЧЕСКИЕ ПРИЗНАКИ КОРНЕВОЙ </a:t>
            </a:r>
          </a:p>
          <a:p>
            <a:pPr algn="ctr"/>
            <a:r>
              <a:rPr lang="ru-RU" sz="1800">
                <a:latin typeface="Times New Roman" pitchFamily="18" charset="0"/>
                <a:cs typeface="Times New Roman" pitchFamily="18" charset="0"/>
              </a:rPr>
              <a:t>И ПРИКОРНЕВОЙ ГНИЛЕЙ</a:t>
            </a:r>
          </a:p>
          <a:p>
            <a:pPr algn="ctr"/>
            <a:r>
              <a:rPr lang="ru-RU" b="0"/>
              <a:t>(фотографии из открытого доступа)</a:t>
            </a:r>
            <a:endParaRPr lang="ru-RU" sz="18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5779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3050" y="2133600"/>
            <a:ext cx="2814638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80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3050" y="4437063"/>
            <a:ext cx="2814638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81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113588" y="2133600"/>
            <a:ext cx="1951037" cy="195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82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211638" y="4298950"/>
            <a:ext cx="1482725" cy="189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83" name="Picture 4"/>
          <p:cNvPicPr>
            <a:picLocks noChangeAspect="1" noChangeArrowheads="1"/>
          </p:cNvPicPr>
          <p:nvPr/>
        </p:nvPicPr>
        <p:blipFill>
          <a:blip r:embed="rId9"/>
          <a:srcRect l="20477" r="17743"/>
          <a:stretch>
            <a:fillRect/>
          </a:stretch>
        </p:blipFill>
        <p:spPr bwMode="auto">
          <a:xfrm>
            <a:off x="7040563" y="4437063"/>
            <a:ext cx="2320925" cy="159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84" name="Picture 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914775" y="2133600"/>
            <a:ext cx="2074863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85" name="Прямоугольник 1"/>
          <p:cNvSpPr>
            <a:spLocks noChangeArrowheads="1"/>
          </p:cNvSpPr>
          <p:nvPr/>
        </p:nvSpPr>
        <p:spPr bwMode="auto">
          <a:xfrm>
            <a:off x="563563" y="6310313"/>
            <a:ext cx="2233612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>
                <a:latin typeface="Times New Roman" pitchFamily="18" charset="0"/>
                <a:cs typeface="Times New Roman" pitchFamily="18" charset="0"/>
              </a:rPr>
              <a:t>Фузариозная корневая гниль</a:t>
            </a:r>
          </a:p>
        </p:txBody>
      </p:sp>
      <p:sp>
        <p:nvSpPr>
          <p:cNvPr id="75786" name="Прямоугольник 2"/>
          <p:cNvSpPr>
            <a:spLocks noChangeArrowheads="1"/>
          </p:cNvSpPr>
          <p:nvPr/>
        </p:nvSpPr>
        <p:spPr bwMode="auto">
          <a:xfrm>
            <a:off x="3513138" y="3808413"/>
            <a:ext cx="2874962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>
                <a:latin typeface="Times New Roman" pitchFamily="18" charset="0"/>
                <a:cs typeface="Times New Roman" pitchFamily="18" charset="0"/>
              </a:rPr>
              <a:t>Гельминтоспориозная корневая гниль</a:t>
            </a:r>
          </a:p>
        </p:txBody>
      </p:sp>
      <p:sp>
        <p:nvSpPr>
          <p:cNvPr id="75787" name="Прямоугольник 3"/>
          <p:cNvSpPr>
            <a:spLocks noChangeArrowheads="1"/>
          </p:cNvSpPr>
          <p:nvPr/>
        </p:nvSpPr>
        <p:spPr bwMode="auto">
          <a:xfrm>
            <a:off x="3767138" y="6310313"/>
            <a:ext cx="2371725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>
                <a:latin typeface="Times New Roman" pitchFamily="18" charset="0"/>
                <a:cs typeface="Times New Roman" pitchFamily="18" charset="0"/>
              </a:rPr>
              <a:t>Офиоболезная  корневая гниль</a:t>
            </a:r>
          </a:p>
        </p:txBody>
      </p:sp>
      <p:sp>
        <p:nvSpPr>
          <p:cNvPr id="75788" name="Прямоугольник 4"/>
          <p:cNvSpPr>
            <a:spLocks noChangeArrowheads="1"/>
          </p:cNvSpPr>
          <p:nvPr/>
        </p:nvSpPr>
        <p:spPr bwMode="auto">
          <a:xfrm>
            <a:off x="6683375" y="4081463"/>
            <a:ext cx="296545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>
                <a:latin typeface="Times New Roman" pitchFamily="18" charset="0"/>
                <a:cs typeface="Times New Roman" pitchFamily="18" charset="0"/>
              </a:rPr>
              <a:t>Церкоспореллезная прикорневая гниль</a:t>
            </a:r>
          </a:p>
        </p:txBody>
      </p:sp>
      <p:sp>
        <p:nvSpPr>
          <p:cNvPr id="75789" name="Прямоугольник 5"/>
          <p:cNvSpPr>
            <a:spLocks noChangeArrowheads="1"/>
          </p:cNvSpPr>
          <p:nvPr/>
        </p:nvSpPr>
        <p:spPr bwMode="auto">
          <a:xfrm>
            <a:off x="6681788" y="6165850"/>
            <a:ext cx="30130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Times New Roman" pitchFamily="18" charset="0"/>
                <a:cs typeface="Times New Roman" pitchFamily="18" charset="0"/>
              </a:rPr>
              <a:t>Ризоктониозная прикорневая гниль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801" name="Group 5"/>
          <p:cNvGrpSpPr>
            <a:grpSpLocks/>
          </p:cNvGrpSpPr>
          <p:nvPr/>
        </p:nvGrpSpPr>
        <p:grpSpPr bwMode="auto">
          <a:xfrm>
            <a:off x="82550" y="38100"/>
            <a:ext cx="9748838" cy="1076325"/>
            <a:chOff x="48" y="24"/>
            <a:chExt cx="5669" cy="678"/>
          </a:xfrm>
        </p:grpSpPr>
        <p:pic>
          <p:nvPicPr>
            <p:cNvPr id="76810" name="Picture 6" descr="Нац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146" y="41"/>
              <a:ext cx="894" cy="6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6811" name="Picture 7" descr="КАЧЕСТВО ОБРАЗОВАНИЯ с фоном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6812" name="Picture 8" descr="ОСНОВНОЙ герб под резку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8" y="32"/>
              <a:ext cx="656" cy="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6813" name="Text Box 9"/>
            <p:cNvSpPr txBox="1">
              <a:spLocks noChangeArrowheads="1"/>
            </p:cNvSpPr>
            <p:nvPr/>
          </p:nvSpPr>
          <p:spPr bwMode="auto">
            <a:xfrm>
              <a:off x="688" y="110"/>
              <a:ext cx="3472" cy="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70000"/>
                </a:spcBef>
              </a:pPr>
              <a:r>
                <a:rPr lang="ru-RU" sz="2300">
                  <a:solidFill>
                    <a:schemeClr val="bg1"/>
                  </a:solidFill>
                </a:rPr>
                <a:t>Ставропольский государственный аграрный университет</a:t>
              </a:r>
            </a:p>
          </p:txBody>
        </p:sp>
      </p:grpSp>
      <p:sp>
        <p:nvSpPr>
          <p:cNvPr id="76802" name="Прямоугольник 1"/>
          <p:cNvSpPr>
            <a:spLocks noChangeArrowheads="1"/>
          </p:cNvSpPr>
          <p:nvPr/>
        </p:nvSpPr>
        <p:spPr bwMode="auto">
          <a:xfrm>
            <a:off x="776288" y="1412875"/>
            <a:ext cx="82804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800">
                <a:latin typeface="Times New Roman" pitchFamily="18" charset="0"/>
                <a:cs typeface="Times New Roman" pitchFamily="18" charset="0"/>
              </a:rPr>
              <a:t>ДИАГНОСТИЧЕСКИЕ ПРИЗНАКИ ГИБЕЛЛИНОЗНОЙ ГНИЛИ</a:t>
            </a:r>
          </a:p>
          <a:p>
            <a:pPr algn="ctr"/>
            <a:r>
              <a:rPr lang="ru-RU" b="0"/>
              <a:t>(Фото Шутко А.П.)</a:t>
            </a:r>
            <a:endParaRPr lang="ru-RU" sz="18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6803" name="Picture 7" descr="Гибелина_анализ 03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3050" y="2060575"/>
            <a:ext cx="2386013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4" name="Picture 6" descr="Гибелина_анализ 02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68450" y="4724400"/>
            <a:ext cx="1589088" cy="164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5" name="Picture 9" descr="Гибелина_анализ 03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08313" y="2060575"/>
            <a:ext cx="2303462" cy="197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6" name="Picture 23" descr="Гибелина_анализ 05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873500" y="3716338"/>
            <a:ext cx="2268538" cy="263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7" name="Picture 17" descr="Гибеллина 2014-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465888" y="2133600"/>
            <a:ext cx="2903537" cy="388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808" name="Line 18"/>
          <p:cNvSpPr>
            <a:spLocks noChangeShapeType="1"/>
          </p:cNvSpPr>
          <p:nvPr/>
        </p:nvSpPr>
        <p:spPr bwMode="auto">
          <a:xfrm flipH="1">
            <a:off x="8321675" y="2636838"/>
            <a:ext cx="1584325" cy="1008062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825" name="Group 5"/>
          <p:cNvGrpSpPr>
            <a:grpSpLocks/>
          </p:cNvGrpSpPr>
          <p:nvPr/>
        </p:nvGrpSpPr>
        <p:grpSpPr bwMode="auto">
          <a:xfrm>
            <a:off x="82550" y="38100"/>
            <a:ext cx="9748838" cy="1076325"/>
            <a:chOff x="48" y="24"/>
            <a:chExt cx="5669" cy="678"/>
          </a:xfrm>
        </p:grpSpPr>
        <p:pic>
          <p:nvPicPr>
            <p:cNvPr id="77829" name="Picture 6" descr="Нац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146" y="41"/>
              <a:ext cx="894" cy="6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7830" name="Picture 7" descr="КАЧЕСТВО ОБРАЗОВАНИЯ с фоном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7831" name="Picture 8" descr="ОСНОВНОЙ герб под резку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8" y="32"/>
              <a:ext cx="656" cy="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7832" name="Text Box 9"/>
            <p:cNvSpPr txBox="1">
              <a:spLocks noChangeArrowheads="1"/>
            </p:cNvSpPr>
            <p:nvPr/>
          </p:nvSpPr>
          <p:spPr bwMode="auto">
            <a:xfrm>
              <a:off x="688" y="110"/>
              <a:ext cx="3472" cy="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70000"/>
                </a:spcBef>
              </a:pPr>
              <a:r>
                <a:rPr lang="ru-RU" sz="2300">
                  <a:solidFill>
                    <a:schemeClr val="bg1"/>
                  </a:solidFill>
                </a:rPr>
                <a:t>Ставропольский государственный аграрный университет</a:t>
              </a:r>
            </a:p>
          </p:txBody>
        </p:sp>
      </p:grpSp>
      <p:sp>
        <p:nvSpPr>
          <p:cNvPr id="77826" name="Прямоугольник 1"/>
          <p:cNvSpPr>
            <a:spLocks noChangeArrowheads="1"/>
          </p:cNvSpPr>
          <p:nvPr/>
        </p:nvSpPr>
        <p:spPr bwMode="auto">
          <a:xfrm>
            <a:off x="773113" y="1341438"/>
            <a:ext cx="8280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800">
                <a:latin typeface="Times New Roman" pitchFamily="18" charset="0"/>
                <a:cs typeface="Times New Roman" pitchFamily="18" charset="0"/>
              </a:rPr>
              <a:t>ОБЫКНОВЕННАЯ (ГЕЛЬМИНТОСПОРИОЗНАЯ) ГНИЛЬ</a:t>
            </a:r>
          </a:p>
        </p:txBody>
      </p:sp>
      <p:sp>
        <p:nvSpPr>
          <p:cNvPr id="77828" name="Rectangle 10"/>
          <p:cNvSpPr>
            <a:spLocks noChangeArrowheads="1"/>
          </p:cNvSpPr>
          <p:nvPr/>
        </p:nvSpPr>
        <p:spPr bwMode="auto">
          <a:xfrm>
            <a:off x="560388" y="2205038"/>
            <a:ext cx="8624887" cy="400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7200"/>
            <a:r>
              <a:rPr lang="ru-RU" sz="1600">
                <a:latin typeface="Times New Roman" pitchFamily="18" charset="0"/>
              </a:rPr>
              <a:t>	Возбудитель - гриб </a:t>
            </a:r>
            <a:r>
              <a:rPr lang="en-US" sz="1600" i="1">
                <a:latin typeface="Times New Roman" pitchFamily="18" charset="0"/>
              </a:rPr>
              <a:t>Helminthosporium sativum</a:t>
            </a:r>
            <a:r>
              <a:rPr lang="en-US" sz="1600">
                <a:latin typeface="Times New Roman" pitchFamily="18" charset="0"/>
              </a:rPr>
              <a:t> P</a:t>
            </a:r>
            <a:r>
              <a:rPr lang="ru-RU" sz="1600">
                <a:latin typeface="Times New Roman" pitchFamily="18" charset="0"/>
              </a:rPr>
              <a:t>. </a:t>
            </a:r>
            <a:r>
              <a:rPr lang="en-US" sz="1600">
                <a:latin typeface="Times New Roman" pitchFamily="18" charset="0"/>
              </a:rPr>
              <a:t>K</a:t>
            </a:r>
            <a:r>
              <a:rPr lang="ru-RU" sz="1600">
                <a:latin typeface="Times New Roman" pitchFamily="18" charset="0"/>
              </a:rPr>
              <a:t>. </a:t>
            </a:r>
            <a:r>
              <a:rPr lang="en-US" sz="1600">
                <a:latin typeface="Times New Roman" pitchFamily="18" charset="0"/>
              </a:rPr>
              <a:t>et B</a:t>
            </a:r>
            <a:r>
              <a:rPr lang="ru-RU" sz="1600">
                <a:latin typeface="Times New Roman" pitchFamily="18" charset="0"/>
              </a:rPr>
              <a:t>. (</a:t>
            </a:r>
            <a:r>
              <a:rPr lang="en-US" sz="1600" i="1">
                <a:latin typeface="Times New Roman" pitchFamily="18" charset="0"/>
              </a:rPr>
              <a:t>Bipolaris sorokiniana</a:t>
            </a:r>
            <a:r>
              <a:rPr lang="en-US" sz="1600">
                <a:latin typeface="Times New Roman" pitchFamily="18" charset="0"/>
              </a:rPr>
              <a:t> S</a:t>
            </a:r>
            <a:r>
              <a:rPr lang="ru-RU" sz="1600">
                <a:latin typeface="Times New Roman" pitchFamily="18" charset="0"/>
              </a:rPr>
              <a:t>., </a:t>
            </a:r>
            <a:r>
              <a:rPr lang="en-US" sz="1600" i="1">
                <a:latin typeface="Times New Roman" pitchFamily="18" charset="0"/>
              </a:rPr>
              <a:t>Drechslera sorokiniana</a:t>
            </a:r>
            <a:r>
              <a:rPr lang="en-US" sz="1600">
                <a:latin typeface="Times New Roman" pitchFamily="18" charset="0"/>
              </a:rPr>
              <a:t> Sub</a:t>
            </a:r>
            <a:r>
              <a:rPr lang="ru-RU" sz="1600">
                <a:latin typeface="Times New Roman" pitchFamily="18" charset="0"/>
              </a:rPr>
              <a:t>.)</a:t>
            </a:r>
          </a:p>
          <a:p>
            <a:pPr indent="457200"/>
            <a:r>
              <a:rPr lang="ru-RU" sz="1600">
                <a:latin typeface="Times New Roman" pitchFamily="18" charset="0"/>
              </a:rPr>
              <a:t> 	Систематическое положение:  отдел </a:t>
            </a:r>
            <a:r>
              <a:rPr lang="ru-RU" sz="1600" i="1">
                <a:latin typeface="Times New Roman" pitchFamily="18" charset="0"/>
              </a:rPr>
              <a:t>Deuteromycota</a:t>
            </a:r>
            <a:r>
              <a:rPr lang="ru-RU" sz="1600">
                <a:latin typeface="Times New Roman" pitchFamily="18" charset="0"/>
              </a:rPr>
              <a:t>, класс  </a:t>
            </a:r>
            <a:r>
              <a:rPr lang="ru-RU" sz="1600" i="1">
                <a:latin typeface="Times New Roman" pitchFamily="18" charset="0"/>
              </a:rPr>
              <a:t>Hyphomycetes</a:t>
            </a:r>
            <a:r>
              <a:rPr lang="ru-RU" sz="1600">
                <a:latin typeface="Times New Roman" pitchFamily="18" charset="0"/>
              </a:rPr>
              <a:t>, порядок  </a:t>
            </a:r>
            <a:r>
              <a:rPr lang="ru-RU" sz="1600" i="1">
                <a:latin typeface="Times New Roman" pitchFamily="18" charset="0"/>
              </a:rPr>
              <a:t>Hyphomycetales</a:t>
            </a:r>
            <a:r>
              <a:rPr lang="ru-RU" sz="1600">
                <a:latin typeface="Times New Roman" pitchFamily="18" charset="0"/>
              </a:rPr>
              <a:t>, семейство  </a:t>
            </a:r>
            <a:r>
              <a:rPr lang="ru-RU" sz="1600" i="1">
                <a:latin typeface="Times New Roman" pitchFamily="18" charset="0"/>
              </a:rPr>
              <a:t>Dematiaceae.</a:t>
            </a:r>
          </a:p>
          <a:p>
            <a:pPr indent="457200"/>
            <a:endParaRPr lang="ru-RU" sz="1600">
              <a:latin typeface="Times New Roman" pitchFamily="18" charset="0"/>
            </a:endParaRPr>
          </a:p>
          <a:p>
            <a:pPr indent="457200"/>
            <a:r>
              <a:rPr lang="ru-RU" sz="1600">
                <a:latin typeface="Times New Roman" pitchFamily="18" charset="0"/>
              </a:rPr>
              <a:t>	Проявляется болезнь в ранний период развития растений в виде побурения основания стебля и влагалища первого листа. Всходы часто погибают, сохранившиеся растения угнетены, отстают в росте, могут не выколашиваться. На листьях образуются бурые или темно-бурые пятна, которые со временем покрываются темным налетом конидиального спороношения. В зоне зародыша наблюдается потемнение, так называемый «черный зародыш». </a:t>
            </a:r>
          </a:p>
          <a:p>
            <a:pPr indent="457200"/>
            <a:r>
              <a:rPr lang="ru-RU" sz="1600">
                <a:latin typeface="Times New Roman" pitchFamily="18" charset="0"/>
              </a:rPr>
              <a:t>	Гриб распространяется конидиями, в течение вегетационного периода их формируется несколько поколений. Патоген развивается уже при температуре 6°С (оптимум 15-26°С) и относительной влажности воздуха 95-98 %. Зимует возбудитель в виде грибницы, а также конидий на стерне, зерне и в почве, где сохраняется в течение года.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849" name="Group 5"/>
          <p:cNvGrpSpPr>
            <a:grpSpLocks/>
          </p:cNvGrpSpPr>
          <p:nvPr/>
        </p:nvGrpSpPr>
        <p:grpSpPr bwMode="auto">
          <a:xfrm>
            <a:off x="82550" y="38100"/>
            <a:ext cx="9748838" cy="1076325"/>
            <a:chOff x="48" y="24"/>
            <a:chExt cx="5669" cy="678"/>
          </a:xfrm>
        </p:grpSpPr>
        <p:pic>
          <p:nvPicPr>
            <p:cNvPr id="78853" name="Picture 6" descr="Нац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146" y="41"/>
              <a:ext cx="894" cy="6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8854" name="Picture 7" descr="КАЧЕСТВО ОБРАЗОВАНИЯ с фоном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8855" name="Picture 8" descr="ОСНОВНОЙ герб под резку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8" y="32"/>
              <a:ext cx="656" cy="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8856" name="Text Box 9"/>
            <p:cNvSpPr txBox="1">
              <a:spLocks noChangeArrowheads="1"/>
            </p:cNvSpPr>
            <p:nvPr/>
          </p:nvSpPr>
          <p:spPr bwMode="auto">
            <a:xfrm>
              <a:off x="688" y="110"/>
              <a:ext cx="3472" cy="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70000"/>
                </a:spcBef>
              </a:pPr>
              <a:r>
                <a:rPr lang="ru-RU" sz="2300">
                  <a:solidFill>
                    <a:schemeClr val="bg1"/>
                  </a:solidFill>
                </a:rPr>
                <a:t>Ставропольский государственный аграрный университет</a:t>
              </a:r>
            </a:p>
          </p:txBody>
        </p:sp>
      </p:grpSp>
      <p:sp>
        <p:nvSpPr>
          <p:cNvPr id="78850" name="Прямоугольник 1"/>
          <p:cNvSpPr>
            <a:spLocks noChangeArrowheads="1"/>
          </p:cNvSpPr>
          <p:nvPr/>
        </p:nvSpPr>
        <p:spPr bwMode="auto">
          <a:xfrm>
            <a:off x="773113" y="1341438"/>
            <a:ext cx="8280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800">
                <a:latin typeface="Times New Roman" pitchFamily="18" charset="0"/>
                <a:cs typeface="Times New Roman" pitchFamily="18" charset="0"/>
              </a:rPr>
              <a:t>ФУЗАРИОЗНАЯ  ГНИЛЬ</a:t>
            </a:r>
          </a:p>
        </p:txBody>
      </p:sp>
      <p:sp>
        <p:nvSpPr>
          <p:cNvPr id="78852" name="Rectangle 9"/>
          <p:cNvSpPr>
            <a:spLocks noChangeArrowheads="1"/>
          </p:cNvSpPr>
          <p:nvPr/>
        </p:nvSpPr>
        <p:spPr bwMode="auto">
          <a:xfrm>
            <a:off x="560388" y="2206625"/>
            <a:ext cx="8624887" cy="400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7200"/>
            <a:r>
              <a:rPr lang="ru-RU" sz="1600">
                <a:latin typeface="Times New Roman" pitchFamily="18" charset="0"/>
              </a:rPr>
              <a:t>	Возбудители - грибы </a:t>
            </a:r>
            <a:r>
              <a:rPr lang="en-US" sz="1600" i="1">
                <a:latin typeface="Times New Roman" pitchFamily="18" charset="0"/>
              </a:rPr>
              <a:t>Fusarium oxysporum</a:t>
            </a:r>
            <a:r>
              <a:rPr lang="en-US" sz="1600">
                <a:latin typeface="Times New Roman" pitchFamily="18" charset="0"/>
              </a:rPr>
              <a:t> Schl</a:t>
            </a:r>
            <a:r>
              <a:rPr lang="ru-RU" sz="1600">
                <a:latin typeface="Times New Roman" pitchFamily="18" charset="0"/>
              </a:rPr>
              <a:t>., </a:t>
            </a:r>
            <a:r>
              <a:rPr lang="en-US" sz="1600" i="1">
                <a:latin typeface="Times New Roman" pitchFamily="18" charset="0"/>
              </a:rPr>
              <a:t>F</a:t>
            </a:r>
            <a:r>
              <a:rPr lang="ru-RU" sz="1600" i="1">
                <a:latin typeface="Times New Roman" pitchFamily="18" charset="0"/>
              </a:rPr>
              <a:t>. </a:t>
            </a:r>
            <a:r>
              <a:rPr lang="en-US" sz="1600" i="1">
                <a:latin typeface="Times New Roman" pitchFamily="18" charset="0"/>
              </a:rPr>
              <a:t>culmorum</a:t>
            </a:r>
            <a:r>
              <a:rPr lang="en-US" sz="1600">
                <a:latin typeface="Times New Roman" pitchFamily="18" charset="0"/>
              </a:rPr>
              <a:t> Sacc</a:t>
            </a:r>
            <a:r>
              <a:rPr lang="ru-RU" sz="1600">
                <a:latin typeface="Times New Roman" pitchFamily="18" charset="0"/>
              </a:rPr>
              <a:t>., </a:t>
            </a:r>
            <a:r>
              <a:rPr lang="en-US" sz="1600" i="1">
                <a:latin typeface="Times New Roman" pitchFamily="18" charset="0"/>
              </a:rPr>
              <a:t>F</a:t>
            </a:r>
            <a:r>
              <a:rPr lang="ru-RU" sz="1600" i="1">
                <a:latin typeface="Times New Roman" pitchFamily="18" charset="0"/>
              </a:rPr>
              <a:t>. </a:t>
            </a:r>
            <a:r>
              <a:rPr lang="en-US" sz="1600" i="1">
                <a:latin typeface="Times New Roman" pitchFamily="18" charset="0"/>
              </a:rPr>
              <a:t>avenaceum</a:t>
            </a:r>
            <a:r>
              <a:rPr lang="en-US" sz="1600">
                <a:latin typeface="Times New Roman" pitchFamily="18" charset="0"/>
              </a:rPr>
              <a:t> Sacc</a:t>
            </a:r>
            <a:r>
              <a:rPr lang="ru-RU" sz="1600">
                <a:latin typeface="Times New Roman" pitchFamily="18" charset="0"/>
              </a:rPr>
              <a:t>., </a:t>
            </a:r>
            <a:r>
              <a:rPr lang="en-US" sz="1600" i="1">
                <a:latin typeface="Times New Roman" pitchFamily="18" charset="0"/>
              </a:rPr>
              <a:t>F</a:t>
            </a:r>
            <a:r>
              <a:rPr lang="ru-RU" sz="1600" i="1">
                <a:latin typeface="Times New Roman" pitchFamily="18" charset="0"/>
              </a:rPr>
              <a:t>. </a:t>
            </a:r>
            <a:r>
              <a:rPr lang="en-US" sz="1600" i="1">
                <a:latin typeface="Times New Roman" pitchFamily="18" charset="0"/>
              </a:rPr>
              <a:t>moniliforme</a:t>
            </a:r>
            <a:r>
              <a:rPr lang="en-US" sz="1600">
                <a:latin typeface="Times New Roman" pitchFamily="18" charset="0"/>
              </a:rPr>
              <a:t> Sheld</a:t>
            </a:r>
            <a:r>
              <a:rPr lang="ru-RU" sz="1600">
                <a:latin typeface="Times New Roman" pitchFamily="18" charset="0"/>
              </a:rPr>
              <a:t> и др. </a:t>
            </a:r>
          </a:p>
          <a:p>
            <a:pPr indent="457200"/>
            <a:r>
              <a:rPr lang="ru-RU" sz="1600">
                <a:latin typeface="Times New Roman" pitchFamily="18" charset="0"/>
              </a:rPr>
              <a:t>	Систематическое положение:  отдел </a:t>
            </a:r>
            <a:r>
              <a:rPr lang="ru-RU" sz="1600" i="1">
                <a:latin typeface="Times New Roman" pitchFamily="18" charset="0"/>
              </a:rPr>
              <a:t>Deuteromycota</a:t>
            </a:r>
            <a:r>
              <a:rPr lang="ru-RU" sz="1600">
                <a:latin typeface="Times New Roman" pitchFamily="18" charset="0"/>
              </a:rPr>
              <a:t>, класс  </a:t>
            </a:r>
            <a:r>
              <a:rPr lang="ru-RU" sz="1600" i="1">
                <a:latin typeface="Times New Roman" pitchFamily="18" charset="0"/>
              </a:rPr>
              <a:t>Hyphomycetes</a:t>
            </a:r>
            <a:r>
              <a:rPr lang="ru-RU" sz="1600">
                <a:latin typeface="Times New Roman" pitchFamily="18" charset="0"/>
              </a:rPr>
              <a:t>, порядок  </a:t>
            </a:r>
            <a:r>
              <a:rPr lang="ru-RU" sz="1600" i="1">
                <a:latin typeface="Times New Roman" pitchFamily="18" charset="0"/>
              </a:rPr>
              <a:t>Hyphomycetales</a:t>
            </a:r>
            <a:r>
              <a:rPr lang="ru-RU" sz="1600">
                <a:latin typeface="Times New Roman" pitchFamily="18" charset="0"/>
              </a:rPr>
              <a:t>, семейство </a:t>
            </a:r>
            <a:r>
              <a:rPr lang="ru-RU" sz="1600" i="1">
                <a:latin typeface="Times New Roman" pitchFamily="18" charset="0"/>
              </a:rPr>
              <a:t>Tuberculariaceae.</a:t>
            </a:r>
            <a:endParaRPr lang="ru-RU" sz="1600">
              <a:latin typeface="Times New Roman" pitchFamily="18" charset="0"/>
            </a:endParaRPr>
          </a:p>
          <a:p>
            <a:pPr indent="457200"/>
            <a:r>
              <a:rPr lang="ru-RU" sz="1600">
                <a:latin typeface="Times New Roman" pitchFamily="18" charset="0"/>
              </a:rPr>
              <a:t>	</a:t>
            </a:r>
          </a:p>
          <a:p>
            <a:pPr indent="457200"/>
            <a:r>
              <a:rPr lang="ru-RU" sz="1600">
                <a:latin typeface="Times New Roman" pitchFamily="18" charset="0"/>
              </a:rPr>
              <a:t>	Заболевание проявляется в загнивании корней, корневой шейки и нижней части стебля  и является главной причиной гибели всходов и раннего усыхания растений. Пораженная ткань изменяет окраску, чаще всего буреет. У заболевших и закончивших вегетацию растений наблюдается побеление соломины и колоса (белостебельность и белоколосость). Зерно щуплое, белесое и часто в районе зародыша порозовевшее. На пораженных участках при увлажнении формируются беловато-розовые подушечки мицелия и спороношения гриба. Возможно вторичное заражение. </a:t>
            </a:r>
          </a:p>
          <a:p>
            <a:pPr indent="457200"/>
            <a:r>
              <a:rPr lang="ru-RU" sz="1600">
                <a:latin typeface="Times New Roman" pitchFamily="18" charset="0"/>
              </a:rPr>
              <a:t>	Благоприятные условия для развития болезни – температура почвы 13-20°С и влажность 40-80 % ПВ. Виды грибов сохраняются в растительных остатках, семенах, а некоторые – и в почве.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873" name="Group 5"/>
          <p:cNvGrpSpPr>
            <a:grpSpLocks/>
          </p:cNvGrpSpPr>
          <p:nvPr/>
        </p:nvGrpSpPr>
        <p:grpSpPr bwMode="auto">
          <a:xfrm>
            <a:off x="82550" y="38100"/>
            <a:ext cx="9748838" cy="1076325"/>
            <a:chOff x="48" y="24"/>
            <a:chExt cx="5669" cy="678"/>
          </a:xfrm>
        </p:grpSpPr>
        <p:pic>
          <p:nvPicPr>
            <p:cNvPr id="79877" name="Picture 6" descr="Нац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146" y="41"/>
              <a:ext cx="894" cy="6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9878" name="Picture 7" descr="КАЧЕСТВО ОБРАЗОВАНИЯ с фоном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9879" name="Picture 8" descr="ОСНОВНОЙ герб под резку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8" y="32"/>
              <a:ext cx="656" cy="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9880" name="Text Box 9"/>
            <p:cNvSpPr txBox="1">
              <a:spLocks noChangeArrowheads="1"/>
            </p:cNvSpPr>
            <p:nvPr/>
          </p:nvSpPr>
          <p:spPr bwMode="auto">
            <a:xfrm>
              <a:off x="688" y="110"/>
              <a:ext cx="3472" cy="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70000"/>
                </a:spcBef>
              </a:pPr>
              <a:r>
                <a:rPr lang="ru-RU" sz="2300">
                  <a:solidFill>
                    <a:schemeClr val="bg1"/>
                  </a:solidFill>
                </a:rPr>
                <a:t>Ставропольский государственный аграрный университет</a:t>
              </a:r>
            </a:p>
          </p:txBody>
        </p:sp>
      </p:grpSp>
      <p:sp>
        <p:nvSpPr>
          <p:cNvPr id="79874" name="Прямоугольник 1"/>
          <p:cNvSpPr>
            <a:spLocks noChangeArrowheads="1"/>
          </p:cNvSpPr>
          <p:nvPr/>
        </p:nvSpPr>
        <p:spPr bwMode="auto">
          <a:xfrm>
            <a:off x="773113" y="1341438"/>
            <a:ext cx="8280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800">
                <a:latin typeface="Times New Roman" pitchFamily="18" charset="0"/>
                <a:cs typeface="Times New Roman" pitchFamily="18" charset="0"/>
              </a:rPr>
              <a:t>ОФИОБОЛЕЗНАЯ  ГНИЛЬ</a:t>
            </a:r>
          </a:p>
        </p:txBody>
      </p:sp>
      <p:sp>
        <p:nvSpPr>
          <p:cNvPr id="79876" name="Rectangle 9"/>
          <p:cNvSpPr>
            <a:spLocks noChangeArrowheads="1"/>
          </p:cNvSpPr>
          <p:nvPr/>
        </p:nvSpPr>
        <p:spPr bwMode="auto">
          <a:xfrm>
            <a:off x="560388" y="2206625"/>
            <a:ext cx="8624887" cy="400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7200"/>
            <a:r>
              <a:rPr lang="ru-RU" sz="1600">
                <a:latin typeface="Times New Roman" pitchFamily="18" charset="0"/>
              </a:rPr>
              <a:t>	Возбудитель - гриб </a:t>
            </a:r>
            <a:r>
              <a:rPr lang="en-US" sz="1600" i="1">
                <a:latin typeface="Times New Roman" pitchFamily="18" charset="0"/>
              </a:rPr>
              <a:t>Ophiobolus graminis</a:t>
            </a:r>
            <a:r>
              <a:rPr lang="en-US" sz="1600">
                <a:latin typeface="Times New Roman" pitchFamily="18" charset="0"/>
              </a:rPr>
              <a:t> Sacc</a:t>
            </a:r>
            <a:r>
              <a:rPr lang="ru-RU" sz="1600">
                <a:latin typeface="Times New Roman" pitchFamily="18" charset="0"/>
              </a:rPr>
              <a:t>. (син. </a:t>
            </a:r>
            <a:r>
              <a:rPr lang="en-US" sz="1600" i="1">
                <a:latin typeface="Times New Roman" pitchFamily="18" charset="0"/>
              </a:rPr>
              <a:t>Gaeumannomyces graminis</a:t>
            </a:r>
            <a:r>
              <a:rPr lang="en-US" sz="1600">
                <a:latin typeface="Times New Roman" pitchFamily="18" charset="0"/>
              </a:rPr>
              <a:t> Arx</a:t>
            </a:r>
            <a:r>
              <a:rPr lang="ru-RU" sz="1600">
                <a:latin typeface="Times New Roman" pitchFamily="18" charset="0"/>
              </a:rPr>
              <a:t>. </a:t>
            </a:r>
            <a:r>
              <a:rPr lang="en-US" sz="1600">
                <a:latin typeface="Times New Roman" pitchFamily="18" charset="0"/>
              </a:rPr>
              <a:t>et Oliv</a:t>
            </a:r>
            <a:r>
              <a:rPr lang="ru-RU" sz="1600">
                <a:latin typeface="Times New Roman" pitchFamily="18" charset="0"/>
              </a:rPr>
              <a:t>.)</a:t>
            </a:r>
          </a:p>
          <a:p>
            <a:pPr indent="457200"/>
            <a:r>
              <a:rPr lang="ru-RU" sz="1600">
                <a:latin typeface="Times New Roman" pitchFamily="18" charset="0"/>
              </a:rPr>
              <a:t>	Систематическое положение:  отдел </a:t>
            </a:r>
            <a:r>
              <a:rPr lang="ru-RU" sz="1600" i="1">
                <a:latin typeface="Times New Roman" pitchFamily="18" charset="0"/>
              </a:rPr>
              <a:t>Ascomycota</a:t>
            </a:r>
            <a:r>
              <a:rPr lang="ru-RU" sz="1600">
                <a:latin typeface="Times New Roman" pitchFamily="18" charset="0"/>
              </a:rPr>
              <a:t>, класс </a:t>
            </a:r>
            <a:r>
              <a:rPr lang="ru-RU" sz="1600" i="1">
                <a:latin typeface="Times New Roman" pitchFamily="18" charset="0"/>
              </a:rPr>
              <a:t>Euascomycetes</a:t>
            </a:r>
            <a:r>
              <a:rPr lang="ru-RU" sz="1600">
                <a:latin typeface="Times New Roman" pitchFamily="18" charset="0"/>
              </a:rPr>
              <a:t>, группа порядков </a:t>
            </a:r>
            <a:r>
              <a:rPr lang="ru-RU" sz="1600" i="1">
                <a:latin typeface="Times New Roman" pitchFamily="18" charset="0"/>
              </a:rPr>
              <a:t>Loculoascomycetidae</a:t>
            </a:r>
            <a:r>
              <a:rPr lang="ru-RU" sz="1600">
                <a:latin typeface="Times New Roman" pitchFamily="18" charset="0"/>
              </a:rPr>
              <a:t>, порядок </a:t>
            </a:r>
            <a:r>
              <a:rPr lang="ru-RU" sz="1600" i="1">
                <a:latin typeface="Times New Roman" pitchFamily="18" charset="0"/>
              </a:rPr>
              <a:t>Pleosporales</a:t>
            </a:r>
            <a:r>
              <a:rPr lang="ru-RU" sz="1600">
                <a:latin typeface="Times New Roman" pitchFamily="18" charset="0"/>
              </a:rPr>
              <a:t>, семейство </a:t>
            </a:r>
            <a:r>
              <a:rPr lang="ru-RU" sz="1600" i="1">
                <a:latin typeface="Times New Roman" pitchFamily="18" charset="0"/>
              </a:rPr>
              <a:t>Pleosporaceae.</a:t>
            </a:r>
            <a:endParaRPr lang="ru-RU" sz="1600">
              <a:latin typeface="Times New Roman" pitchFamily="18" charset="0"/>
            </a:endParaRPr>
          </a:p>
          <a:p>
            <a:pPr indent="457200"/>
            <a:r>
              <a:rPr lang="ru-RU" sz="1600">
                <a:latin typeface="Times New Roman" pitchFamily="18" charset="0"/>
              </a:rPr>
              <a:t>	</a:t>
            </a:r>
          </a:p>
          <a:p>
            <a:pPr indent="457200"/>
            <a:r>
              <a:rPr lang="ru-RU" sz="1600">
                <a:latin typeface="Times New Roman" pitchFamily="18" charset="0"/>
              </a:rPr>
              <a:t>	Заболевание проявляется в отмирании растений независимо от периода роста и развития. Зараженные растения слабо кустятся, их корневая система темнеет, загнивает и разрушается в районе узла кущения. Основание стебля буреет, а затем чернеет, под влагалищем нижнего листа образуется скопление мицелия и сумчатых плодовых тел - псевдотециев. Растения белостебельные, зерно в колосе щуплое или отсутствует вообще. </a:t>
            </a:r>
          </a:p>
          <a:p>
            <a:pPr indent="457200"/>
            <a:r>
              <a:rPr lang="ru-RU" sz="1600">
                <a:latin typeface="Times New Roman" pitchFamily="18" charset="0"/>
              </a:rPr>
              <a:t>	Возбудитель развивается при повышенной влажности и температуре 4-33°С (оптимум 19-24°С). В поле гриб распространяется от больных растений к здоровым, и поэтому наблюдаются очаговое проявление болезни. </a:t>
            </a:r>
          </a:p>
          <a:p>
            <a:pPr indent="457200"/>
            <a:r>
              <a:rPr lang="ru-RU" sz="1600">
                <a:latin typeface="Times New Roman" pitchFamily="18" charset="0"/>
              </a:rPr>
              <a:t>	Единственный источник инфекции - растительные остатки, на которых сохраняются псевдотеции и хламидоспоры патогена.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897" name="Group 5"/>
          <p:cNvGrpSpPr>
            <a:grpSpLocks/>
          </p:cNvGrpSpPr>
          <p:nvPr/>
        </p:nvGrpSpPr>
        <p:grpSpPr bwMode="auto">
          <a:xfrm>
            <a:off x="82550" y="38100"/>
            <a:ext cx="9748838" cy="1076325"/>
            <a:chOff x="48" y="24"/>
            <a:chExt cx="5669" cy="678"/>
          </a:xfrm>
        </p:grpSpPr>
        <p:pic>
          <p:nvPicPr>
            <p:cNvPr id="80901" name="Picture 6" descr="Нац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146" y="41"/>
              <a:ext cx="894" cy="6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0902" name="Picture 7" descr="КАЧЕСТВО ОБРАЗОВАНИЯ с фоном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0903" name="Picture 8" descr="ОСНОВНОЙ герб под резку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8" y="32"/>
              <a:ext cx="656" cy="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0904" name="Text Box 9"/>
            <p:cNvSpPr txBox="1">
              <a:spLocks noChangeArrowheads="1"/>
            </p:cNvSpPr>
            <p:nvPr/>
          </p:nvSpPr>
          <p:spPr bwMode="auto">
            <a:xfrm>
              <a:off x="688" y="110"/>
              <a:ext cx="3472" cy="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70000"/>
                </a:spcBef>
              </a:pPr>
              <a:r>
                <a:rPr lang="ru-RU" sz="2300">
                  <a:solidFill>
                    <a:schemeClr val="bg1"/>
                  </a:solidFill>
                </a:rPr>
                <a:t>Ставропольский государственный аграрный университет</a:t>
              </a:r>
            </a:p>
          </p:txBody>
        </p:sp>
      </p:grpSp>
      <p:sp>
        <p:nvSpPr>
          <p:cNvPr id="80898" name="Прямоугольник 1"/>
          <p:cNvSpPr>
            <a:spLocks noChangeArrowheads="1"/>
          </p:cNvSpPr>
          <p:nvPr/>
        </p:nvSpPr>
        <p:spPr bwMode="auto">
          <a:xfrm>
            <a:off x="776288" y="1484313"/>
            <a:ext cx="8280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800">
                <a:latin typeface="Times New Roman" pitchFamily="18" charset="0"/>
                <a:cs typeface="Times New Roman" pitchFamily="18" charset="0"/>
              </a:rPr>
              <a:t>ЦЕРКОСПОРЕЛЛЕЗНАЯ ГНИЛЬ</a:t>
            </a:r>
          </a:p>
        </p:txBody>
      </p:sp>
      <p:sp>
        <p:nvSpPr>
          <p:cNvPr id="80900" name="Rectangle 9"/>
          <p:cNvSpPr>
            <a:spLocks noChangeArrowheads="1"/>
          </p:cNvSpPr>
          <p:nvPr/>
        </p:nvSpPr>
        <p:spPr bwMode="auto">
          <a:xfrm>
            <a:off x="704850" y="2205038"/>
            <a:ext cx="8624888" cy="327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7200"/>
            <a:r>
              <a:rPr lang="ru-RU" sz="1600">
                <a:latin typeface="Times New Roman" pitchFamily="18" charset="0"/>
              </a:rPr>
              <a:t>	Возбудитель - гриб </a:t>
            </a:r>
            <a:r>
              <a:rPr lang="en-US" sz="1600" i="1">
                <a:latin typeface="Times New Roman" pitchFamily="18" charset="0"/>
              </a:rPr>
              <a:t>Pseudocercosporella herpotrichoides</a:t>
            </a:r>
            <a:r>
              <a:rPr lang="en-US" sz="1600">
                <a:latin typeface="Times New Roman" pitchFamily="18" charset="0"/>
              </a:rPr>
              <a:t> Fron</a:t>
            </a:r>
            <a:r>
              <a:rPr lang="ru-RU" sz="1600">
                <a:latin typeface="Times New Roman" pitchFamily="18" charset="0"/>
              </a:rPr>
              <a:t>. </a:t>
            </a:r>
          </a:p>
          <a:p>
            <a:pPr indent="457200"/>
            <a:r>
              <a:rPr lang="ru-RU" sz="1600">
                <a:latin typeface="Times New Roman" pitchFamily="18" charset="0"/>
              </a:rPr>
              <a:t>	Систематическое положение:  отдел </a:t>
            </a:r>
            <a:r>
              <a:rPr lang="en-US" sz="1600" i="1">
                <a:latin typeface="Times New Roman" pitchFamily="18" charset="0"/>
              </a:rPr>
              <a:t>Deuteromycota</a:t>
            </a:r>
            <a:r>
              <a:rPr lang="ru-RU" sz="1600">
                <a:latin typeface="Times New Roman" pitchFamily="18" charset="0"/>
              </a:rPr>
              <a:t>, класс  </a:t>
            </a:r>
            <a:r>
              <a:rPr lang="en-US" sz="1600" i="1">
                <a:latin typeface="Times New Roman" pitchFamily="18" charset="0"/>
              </a:rPr>
              <a:t>Hyphomycetes</a:t>
            </a:r>
            <a:r>
              <a:rPr lang="ru-RU" sz="1600">
                <a:latin typeface="Times New Roman" pitchFamily="18" charset="0"/>
              </a:rPr>
              <a:t>, порядок  </a:t>
            </a:r>
            <a:r>
              <a:rPr lang="en-US" sz="1600" i="1">
                <a:latin typeface="Times New Roman" pitchFamily="18" charset="0"/>
              </a:rPr>
              <a:t>Hyphomycetales</a:t>
            </a:r>
            <a:r>
              <a:rPr lang="ru-RU" sz="1600">
                <a:latin typeface="Times New Roman" pitchFamily="18" charset="0"/>
              </a:rPr>
              <a:t>, семейство </a:t>
            </a:r>
            <a:r>
              <a:rPr lang="en-US" sz="1600" i="1">
                <a:latin typeface="Times New Roman" pitchFamily="18" charset="0"/>
              </a:rPr>
              <a:t>Moniliaceae</a:t>
            </a:r>
            <a:r>
              <a:rPr lang="ru-RU" sz="1600">
                <a:latin typeface="Times New Roman" pitchFamily="18" charset="0"/>
              </a:rPr>
              <a:t>.</a:t>
            </a:r>
          </a:p>
          <a:p>
            <a:pPr indent="457200"/>
            <a:r>
              <a:rPr lang="ru-RU" sz="1600">
                <a:latin typeface="Times New Roman" pitchFamily="18" charset="0"/>
              </a:rPr>
              <a:t>	</a:t>
            </a:r>
          </a:p>
          <a:p>
            <a:pPr indent="457200"/>
            <a:r>
              <a:rPr lang="ru-RU" sz="1600">
                <a:latin typeface="Times New Roman" pitchFamily="18" charset="0"/>
              </a:rPr>
              <a:t>	Болезнь обнаруживается поздней осенью или весной на колеоптиле, в нижней части стебля в виде светлых продолговатых пятен (глазков) с темной каймой. Пятна могут охватывать все основание стебля. Нередко на пятнах образуются мелкие черные микросклероции. Внутренняя часть стебля под пятном бывает заполнена серым мицелием гриба. Пораженные стебли загнивают и переламываются.</a:t>
            </a:r>
          </a:p>
          <a:p>
            <a:pPr indent="457200"/>
            <a:r>
              <a:rPr lang="ru-RU" sz="1600">
                <a:latin typeface="Times New Roman" pitchFamily="18" charset="0"/>
              </a:rPr>
              <a:t>	Оптимальная температура для развития гриба - 5-9° С (переносит морозы до -10°С), распространяется патоген конидиями. Источник инфекции - растительные остатки в почве.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21" name="Group 5"/>
          <p:cNvGrpSpPr>
            <a:grpSpLocks/>
          </p:cNvGrpSpPr>
          <p:nvPr/>
        </p:nvGrpSpPr>
        <p:grpSpPr bwMode="auto">
          <a:xfrm>
            <a:off x="82550" y="38100"/>
            <a:ext cx="9748838" cy="1076325"/>
            <a:chOff x="48" y="24"/>
            <a:chExt cx="5669" cy="678"/>
          </a:xfrm>
        </p:grpSpPr>
        <p:pic>
          <p:nvPicPr>
            <p:cNvPr id="81925" name="Picture 6" descr="Нац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146" y="41"/>
              <a:ext cx="894" cy="6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1926" name="Picture 7" descr="КАЧЕСТВО ОБРАЗОВАНИЯ с фоном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1927" name="Picture 8" descr="ОСНОВНОЙ герб под резку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8" y="32"/>
              <a:ext cx="656" cy="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1928" name="Text Box 9"/>
            <p:cNvSpPr txBox="1">
              <a:spLocks noChangeArrowheads="1"/>
            </p:cNvSpPr>
            <p:nvPr/>
          </p:nvSpPr>
          <p:spPr bwMode="auto">
            <a:xfrm>
              <a:off x="688" y="110"/>
              <a:ext cx="3472" cy="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70000"/>
                </a:spcBef>
              </a:pPr>
              <a:r>
                <a:rPr lang="ru-RU" sz="2300">
                  <a:solidFill>
                    <a:schemeClr val="bg1"/>
                  </a:solidFill>
                </a:rPr>
                <a:t>Ставропольский государственный аграрный университет</a:t>
              </a:r>
            </a:p>
          </p:txBody>
        </p:sp>
      </p:grpSp>
      <p:sp>
        <p:nvSpPr>
          <p:cNvPr id="81922" name="Прямоугольник 1"/>
          <p:cNvSpPr>
            <a:spLocks noChangeArrowheads="1"/>
          </p:cNvSpPr>
          <p:nvPr/>
        </p:nvSpPr>
        <p:spPr bwMode="auto">
          <a:xfrm>
            <a:off x="773113" y="1341438"/>
            <a:ext cx="8280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800">
                <a:latin typeface="Times New Roman" pitchFamily="18" charset="0"/>
                <a:cs typeface="Times New Roman" pitchFamily="18" charset="0"/>
              </a:rPr>
              <a:t>РИЗОКТОНИОЗНАЯ ГНИЛЬ</a:t>
            </a:r>
          </a:p>
        </p:txBody>
      </p:sp>
      <p:sp>
        <p:nvSpPr>
          <p:cNvPr id="81924" name="Rectangle 9"/>
          <p:cNvSpPr>
            <a:spLocks noChangeArrowheads="1"/>
          </p:cNvSpPr>
          <p:nvPr/>
        </p:nvSpPr>
        <p:spPr bwMode="auto">
          <a:xfrm>
            <a:off x="704850" y="1938338"/>
            <a:ext cx="8624888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7200"/>
            <a:r>
              <a:rPr lang="ru-RU" sz="1600">
                <a:latin typeface="Times New Roman" pitchFamily="18" charset="0"/>
              </a:rPr>
              <a:t>	Возбудитель болезни - </a:t>
            </a:r>
            <a:r>
              <a:rPr lang="en-US" sz="1600" i="1">
                <a:latin typeface="Times New Roman" pitchFamily="18" charset="0"/>
              </a:rPr>
              <a:t>Rhizoctonia cerealis</a:t>
            </a:r>
            <a:r>
              <a:rPr lang="en-US" sz="1600">
                <a:latin typeface="Times New Roman" pitchFamily="18" charset="0"/>
              </a:rPr>
              <a:t> E</a:t>
            </a:r>
            <a:r>
              <a:rPr lang="ru-RU" sz="1600">
                <a:latin typeface="Times New Roman" pitchFamily="18" charset="0"/>
              </a:rPr>
              <a:t>.</a:t>
            </a:r>
            <a:r>
              <a:rPr lang="en-US" sz="1600">
                <a:latin typeface="Times New Roman" pitchFamily="18" charset="0"/>
              </a:rPr>
              <a:t>P</a:t>
            </a:r>
            <a:r>
              <a:rPr lang="ru-RU" sz="1600">
                <a:latin typeface="Times New Roman" pitchFamily="18" charset="0"/>
              </a:rPr>
              <a:t>. </a:t>
            </a:r>
            <a:r>
              <a:rPr lang="en-US" sz="1600">
                <a:latin typeface="Times New Roman" pitchFamily="18" charset="0"/>
              </a:rPr>
              <a:t>Hoeven</a:t>
            </a:r>
            <a:r>
              <a:rPr lang="ru-RU" sz="1600">
                <a:latin typeface="Times New Roman" pitchFamily="18" charset="0"/>
              </a:rPr>
              <a:t>.</a:t>
            </a:r>
          </a:p>
          <a:p>
            <a:pPr indent="457200"/>
            <a:r>
              <a:rPr lang="ru-RU" sz="1600">
                <a:latin typeface="Times New Roman" pitchFamily="18" charset="0"/>
              </a:rPr>
              <a:t>	Систематическое положение:  отдел </a:t>
            </a:r>
            <a:r>
              <a:rPr lang="en-US" sz="1600" i="1">
                <a:latin typeface="Times New Roman" pitchFamily="18" charset="0"/>
              </a:rPr>
              <a:t>Deuteromycota</a:t>
            </a:r>
            <a:r>
              <a:rPr lang="ru-RU" sz="1600">
                <a:latin typeface="Times New Roman" pitchFamily="18" charset="0"/>
              </a:rPr>
              <a:t>, класс </a:t>
            </a:r>
            <a:r>
              <a:rPr lang="en-US" sz="1600" i="1">
                <a:latin typeface="Times New Roman" pitchFamily="18" charset="0"/>
              </a:rPr>
              <a:t>Agonomycetes</a:t>
            </a:r>
            <a:r>
              <a:rPr lang="ru-RU" sz="1600" i="1">
                <a:latin typeface="Times New Roman" pitchFamily="18" charset="0"/>
              </a:rPr>
              <a:t>.</a:t>
            </a:r>
            <a:endParaRPr lang="ru-RU" sz="1600">
              <a:latin typeface="Times New Roman" pitchFamily="18" charset="0"/>
            </a:endParaRPr>
          </a:p>
          <a:p>
            <a:pPr indent="457200"/>
            <a:endParaRPr lang="ru-RU" sz="1600">
              <a:latin typeface="Times New Roman" pitchFamily="18" charset="0"/>
            </a:endParaRPr>
          </a:p>
          <a:p>
            <a:pPr indent="457200"/>
            <a:r>
              <a:rPr lang="ru-RU" sz="1600">
                <a:latin typeface="Times New Roman" pitchFamily="18" charset="0"/>
              </a:rPr>
              <a:t>	Возбудитель вызывает загнивание семян, корневую гниль и пятна на гипокотеле. Чаще всего поражаются проростки, заболевание при этом, как правило, имеет очажный характер проявления. </a:t>
            </a:r>
          </a:p>
          <a:p>
            <a:pPr indent="457200"/>
            <a:r>
              <a:rPr lang="ru-RU" sz="1600">
                <a:latin typeface="Times New Roman" pitchFamily="18" charset="0"/>
              </a:rPr>
              <a:t>	Основной симптом поражения взрослых растений - глазковые пятна с острыми концами, развивающиеся на обертках нижних листьев. Пятна длиной около 1-2 см, поверхностные, с четко очерченной темно-коричневой каймой и бледным, соломенного цвета центром. В центре пятна часто присутствует мицелий, который легко соскребается. </a:t>
            </a:r>
          </a:p>
          <a:p>
            <a:pPr indent="457200"/>
            <a:r>
              <a:rPr lang="ru-RU" sz="1600">
                <a:latin typeface="Times New Roman" pitchFamily="18" charset="0"/>
              </a:rPr>
              <a:t>	Пораженные взрослые растения  полегают. Гриб внутри соломины и влагалища листа формирует налет из мицелия и светло-бурых войлочных шнуров, позже там же могут появляться шаровидные или плоские коричнево-черные склероции, размером до 3 мм. </a:t>
            </a:r>
          </a:p>
          <a:p>
            <a:pPr indent="457200"/>
            <a:r>
              <a:rPr lang="ru-RU" sz="1600">
                <a:latin typeface="Times New Roman" pitchFamily="18" charset="0"/>
              </a:rPr>
              <a:t>	Гриб сохраняется в виде склероциев в почве и мицелия на растительных остатках. Заболеванию способствует низкая температура почвы.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945" name="Group 5"/>
          <p:cNvGrpSpPr>
            <a:grpSpLocks/>
          </p:cNvGrpSpPr>
          <p:nvPr/>
        </p:nvGrpSpPr>
        <p:grpSpPr bwMode="auto">
          <a:xfrm>
            <a:off x="82550" y="38100"/>
            <a:ext cx="9748838" cy="1076325"/>
            <a:chOff x="48" y="24"/>
            <a:chExt cx="5669" cy="678"/>
          </a:xfrm>
        </p:grpSpPr>
        <p:pic>
          <p:nvPicPr>
            <p:cNvPr id="82949" name="Picture 6" descr="Нац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146" y="41"/>
              <a:ext cx="894" cy="6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950" name="Picture 7" descr="КАЧЕСТВО ОБРАЗОВАНИЯ с фоном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951" name="Picture 8" descr="ОСНОВНОЙ герб под резку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8" y="32"/>
              <a:ext cx="656" cy="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2952" name="Text Box 9"/>
            <p:cNvSpPr txBox="1">
              <a:spLocks noChangeArrowheads="1"/>
            </p:cNvSpPr>
            <p:nvPr/>
          </p:nvSpPr>
          <p:spPr bwMode="auto">
            <a:xfrm>
              <a:off x="688" y="110"/>
              <a:ext cx="3472" cy="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70000"/>
                </a:spcBef>
              </a:pPr>
              <a:r>
                <a:rPr lang="ru-RU" sz="2300">
                  <a:solidFill>
                    <a:schemeClr val="bg1"/>
                  </a:solidFill>
                </a:rPr>
                <a:t>Ставропольский государственный аграрный университет</a:t>
              </a:r>
            </a:p>
          </p:txBody>
        </p:sp>
      </p:grpSp>
      <p:sp>
        <p:nvSpPr>
          <p:cNvPr id="82946" name="Прямоугольник 1"/>
          <p:cNvSpPr>
            <a:spLocks noChangeArrowheads="1"/>
          </p:cNvSpPr>
          <p:nvPr/>
        </p:nvSpPr>
        <p:spPr bwMode="auto">
          <a:xfrm>
            <a:off x="773113" y="1341438"/>
            <a:ext cx="8280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800">
                <a:latin typeface="Times New Roman" pitchFamily="18" charset="0"/>
                <a:cs typeface="Times New Roman" pitchFamily="18" charset="0"/>
              </a:rPr>
              <a:t>ГИБЕЛЛИНОЗНАЯ ГНИЛЬ</a:t>
            </a:r>
          </a:p>
        </p:txBody>
      </p:sp>
      <p:sp>
        <p:nvSpPr>
          <p:cNvPr id="82948" name="Rectangle 9"/>
          <p:cNvSpPr>
            <a:spLocks noChangeArrowheads="1"/>
          </p:cNvSpPr>
          <p:nvPr/>
        </p:nvSpPr>
        <p:spPr bwMode="auto">
          <a:xfrm>
            <a:off x="704850" y="1722438"/>
            <a:ext cx="8624888" cy="473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7200"/>
            <a:r>
              <a:rPr lang="ru-RU" sz="1600">
                <a:latin typeface="Times New Roman" pitchFamily="18" charset="0"/>
              </a:rPr>
              <a:t>	Возбудитель – гриб </a:t>
            </a:r>
            <a:r>
              <a:rPr lang="en-US" sz="1600" i="1">
                <a:latin typeface="Times New Roman" pitchFamily="18" charset="0"/>
              </a:rPr>
              <a:t>Gibellina cerealis</a:t>
            </a:r>
            <a:r>
              <a:rPr lang="en-US" sz="1600">
                <a:latin typeface="Times New Roman" pitchFamily="18" charset="0"/>
              </a:rPr>
              <a:t> Pass</a:t>
            </a:r>
            <a:r>
              <a:rPr lang="ru-RU" sz="1600">
                <a:latin typeface="Times New Roman" pitchFamily="18" charset="0"/>
              </a:rPr>
              <a:t>. </a:t>
            </a:r>
          </a:p>
          <a:p>
            <a:pPr indent="457200"/>
            <a:r>
              <a:rPr lang="ru-RU" sz="1600">
                <a:latin typeface="Times New Roman" pitchFamily="18" charset="0"/>
              </a:rPr>
              <a:t>	Систематическое положение:  отдел  </a:t>
            </a:r>
            <a:r>
              <a:rPr lang="ru-RU" sz="1600" i="1">
                <a:latin typeface="Times New Roman" pitchFamily="18" charset="0"/>
              </a:rPr>
              <a:t>Ascomycota</a:t>
            </a:r>
            <a:r>
              <a:rPr lang="ru-RU" sz="1600">
                <a:latin typeface="Times New Roman" pitchFamily="18" charset="0"/>
              </a:rPr>
              <a:t>, класс </a:t>
            </a:r>
            <a:r>
              <a:rPr lang="ru-RU" sz="1600" i="1">
                <a:latin typeface="Times New Roman" pitchFamily="18" charset="0"/>
              </a:rPr>
              <a:t>Euascomycetes</a:t>
            </a:r>
            <a:r>
              <a:rPr lang="ru-RU" sz="1600">
                <a:latin typeface="Times New Roman" pitchFamily="18" charset="0"/>
              </a:rPr>
              <a:t>, группа порядков  </a:t>
            </a:r>
            <a:r>
              <a:rPr lang="ru-RU" sz="1600" i="1">
                <a:latin typeface="Times New Roman" pitchFamily="18" charset="0"/>
              </a:rPr>
              <a:t>Pyrenomycetes</a:t>
            </a:r>
            <a:r>
              <a:rPr lang="ru-RU" sz="1600">
                <a:latin typeface="Times New Roman" pitchFamily="18" charset="0"/>
              </a:rPr>
              <a:t>, семейство - </a:t>
            </a:r>
            <a:r>
              <a:rPr lang="ru-RU" sz="1600" i="1">
                <a:latin typeface="Times New Roman" pitchFamily="18" charset="0"/>
              </a:rPr>
              <a:t>Magnaporthaceae</a:t>
            </a:r>
            <a:r>
              <a:rPr lang="ru-RU" sz="1600">
                <a:latin typeface="Times New Roman" pitchFamily="18" charset="0"/>
              </a:rPr>
              <a:t>.</a:t>
            </a:r>
          </a:p>
          <a:p>
            <a:pPr indent="457200"/>
            <a:r>
              <a:rPr lang="ru-RU" sz="1600">
                <a:latin typeface="Times New Roman" pitchFamily="18" charset="0"/>
              </a:rPr>
              <a:t>	</a:t>
            </a:r>
          </a:p>
          <a:p>
            <a:pPr indent="457200"/>
            <a:r>
              <a:rPr lang="ru-RU" sz="1600">
                <a:latin typeface="Times New Roman" pitchFamily="18" charset="0"/>
              </a:rPr>
              <a:t>	Заболевание проявляется на стебле, в основном выше узла кущения, в форме глазковой пятнистости с четко обозначенной каймой кофейного цвета. На одном стебле может быть от одного до трех глазков. Длина пятен составляет 3-5 мм. Болезнь затрагивает, главным образом, влагалище листа, но может переходить непосредственно на стебель.  В центре пятен имеется налет темно-серого цвета (строма гриба) по внешнему виду напоминающая древесный уголь или сигаретный пепел, который хорошо виден невооруженным глазом.</a:t>
            </a:r>
          </a:p>
          <a:p>
            <a:pPr indent="457200"/>
            <a:r>
              <a:rPr lang="ru-RU" sz="1600">
                <a:latin typeface="Times New Roman" pitchFamily="18" charset="0"/>
              </a:rPr>
              <a:t>На пятнах формируется обильный налет мицелия: сначала белого (отсюда название болезни), затем по мере старения - серого цвета. На мицелии образуются мелкие черные склероции, на которых со временем формируются перитеции, выступающие к началу фазы колошения устьицами сквозь влагалища листьев. В результате нижняя часть стебля пораженного растения приобретает «щетинистый» вид.</a:t>
            </a:r>
          </a:p>
          <a:p>
            <a:pPr indent="457200"/>
            <a:r>
              <a:rPr lang="ru-RU" sz="1600">
                <a:latin typeface="Times New Roman" pitchFamily="18" charset="0"/>
              </a:rPr>
              <a:t>	Возбудитель сохраняется в почве на растительных остатках в виде сумок с сумкоспорами в перитециях.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ru-RU" sz="1200" b="1" i="0" u="none" strike="noStrike" cap="none" normalizeH="0" baseline="0" smtClean="0">
            <a:ln>
              <a:noFill/>
            </a:ln>
            <a:solidFill>
              <a:srgbClr val="0000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ru-RU" sz="1200" b="1" i="0" u="none" strike="noStrike" cap="none" normalizeH="0" baseline="0" smtClean="0">
            <a:ln>
              <a:noFill/>
            </a:ln>
            <a:solidFill>
              <a:srgbClr val="0000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ix 4:3 Light">
  <a:themeElements>
    <a:clrScheme name="Six Reasons">
      <a:dk1>
        <a:srgbClr val="018CCF"/>
      </a:dk1>
      <a:lt1>
        <a:sysClr val="window" lastClr="FFFFFF"/>
      </a:lt1>
      <a:dk2>
        <a:srgbClr val="72808A"/>
      </a:dk2>
      <a:lt2>
        <a:srgbClr val="006CB9"/>
      </a:lt2>
      <a:accent1>
        <a:srgbClr val="015998"/>
      </a:accent1>
      <a:accent2>
        <a:srgbClr val="394147"/>
      </a:accent2>
      <a:accent3>
        <a:srgbClr val="12254C"/>
      </a:accent3>
      <a:accent4>
        <a:srgbClr val="D8D8D8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Six Reasons">
      <a:majorFont>
        <a:latin typeface="Novecento wide UltraLight"/>
        <a:ea typeface=""/>
        <a:cs typeface=""/>
      </a:majorFont>
      <a:minorFont>
        <a:latin typeface="Cantarel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1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Тема1" id="{3A5571BC-B351-4CF5-8DD9-C4D8C1AD02F9}" vid="{D1DC50EA-62EF-421D-930B-37A20EA91019}"/>
    </a:ext>
  </a:extLst>
</a:theme>
</file>

<file path=ppt/theme/theme4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5">
            <a:lumMod val="75000"/>
          </a:schemeClr>
        </a:solidFill>
      </a:spPr>
      <a:bodyPr rtlCol="0" anchor="ctr"/>
      <a:lstStyle>
        <a:defPPr algn="ctr">
          <a:defRPr>
            <a:solidFill>
              <a:schemeClr val="accent5">
                <a:lumMod val="75000"/>
              </a:schemeClr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29168</TotalTime>
  <Words>268</Words>
  <Application>Microsoft Office PowerPoint</Application>
  <PresentationFormat>Лист A4 (210x297 мм)</PresentationFormat>
  <Paragraphs>89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Оформление по умолчанию</vt:lpstr>
      <vt:lpstr>Six 4:3 Light</vt:lpstr>
      <vt:lpstr>Тема1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УЦИТ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СтГАУ</dc:creator>
  <cp:lastModifiedBy>Фито</cp:lastModifiedBy>
  <cp:revision>2096</cp:revision>
  <cp:lastPrinted>2017-03-02T12:53:30Z</cp:lastPrinted>
  <dcterms:created xsi:type="dcterms:W3CDTF">2005-12-02T19:39:29Z</dcterms:created>
  <dcterms:modified xsi:type="dcterms:W3CDTF">2023-03-24T09:36:44Z</dcterms:modified>
</cp:coreProperties>
</file>